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7_E7B31C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7" r:id="rId3"/>
    <p:sldId id="260" r:id="rId4"/>
    <p:sldId id="300" r:id="rId5"/>
    <p:sldId id="311" r:id="rId6"/>
    <p:sldId id="301" r:id="rId7"/>
    <p:sldId id="302" r:id="rId8"/>
    <p:sldId id="303" r:id="rId9"/>
    <p:sldId id="304" r:id="rId10"/>
    <p:sldId id="305" r:id="rId11"/>
    <p:sldId id="306" r:id="rId12"/>
    <p:sldId id="307" r:id="rId13"/>
    <p:sldId id="308" r:id="rId14"/>
    <p:sldId id="309" r:id="rId15"/>
    <p:sldId id="314" r:id="rId16"/>
    <p:sldId id="310" r:id="rId17"/>
    <p:sldId id="312" r:id="rId18"/>
    <p:sldId id="313" r:id="rId19"/>
    <p:sldId id="297"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D8806-A7C5-A5B2-7A39-1070C782A8A1}" name="aaron@a3di.dev" initials="aa" userId="S::urn:spo:guest#aaron@a3di.dev::" providerId="AD"/>
  <p188:author id="{41E4DF06-304A-04D4-7DBF-2EC9ED8071ED}" name="Aaron Wise" initials="AW" userId="Aaron Wise" providerId="None"/>
  <p188:author id="{48ACA898-53B4-816D-9471-ED8D5FEDE04F}" name="Roger Mathisen" initials="RM" userId="S::RMathisen@fhi360.org::50409d5f-de75-44ff-8a30-c4f4c7e07080" providerId="AD"/>
  <p188:author id="{641036DE-FADB-187C-4E2B-40756257F9E3}" name="Tuan (A&amp;T) Nguyen" initials="TN" userId="S::tnguyen@fhi360.org::935f6ea3-2eaf-4e66-b2c8-c696be0524bd" providerId="AD"/>
  <p188:author id="{4C2683DE-2CC7-F4FB-E5DA-81CA59302461}" name="Jennifer Cashin" initials="JC" userId="S::jcashin@fhi360.org::636c7a91-8b6a-452c-bea5-e978c6f56c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D2A"/>
    <a:srgbClr val="000000"/>
    <a:srgbClr val="0C1D40"/>
    <a:srgbClr val="3075FF"/>
    <a:srgbClr val="C69700"/>
    <a:srgbClr val="F5F5F5"/>
    <a:srgbClr val="FF9C23"/>
    <a:srgbClr val="FFC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FF8A3-A79C-41D8-BDAF-9540F10ACF81}" v="24" dt="2022-11-16T20:43:58.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7" autoAdjust="0"/>
  </p:normalViewPr>
  <p:slideViewPr>
    <p:cSldViewPr snapToGrid="0">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Wise" userId="9dd79e86-aed4-4ca6-823a-75ef862f7b08" providerId="ADAL" clId="{A63FF8A3-A79C-41D8-BDAF-9540F10ACF81}"/>
    <pc:docChg chg="undo custSel addSld delSld modSld">
      <pc:chgData name="Aaron Wise" userId="9dd79e86-aed4-4ca6-823a-75ef862f7b08" providerId="ADAL" clId="{A63FF8A3-A79C-41D8-BDAF-9540F10ACF81}" dt="2022-11-17T09:05:32.530" v="5925" actId="20577"/>
      <pc:docMkLst>
        <pc:docMk/>
      </pc:docMkLst>
      <pc:sldChg chg="modSp mod">
        <pc:chgData name="Aaron Wise" userId="9dd79e86-aed4-4ca6-823a-75ef862f7b08" providerId="ADAL" clId="{A63FF8A3-A79C-41D8-BDAF-9540F10ACF81}" dt="2022-11-16T18:59:35.425" v="20" actId="20577"/>
        <pc:sldMkLst>
          <pc:docMk/>
          <pc:sldMk cId="3827858851" sldId="258"/>
        </pc:sldMkLst>
        <pc:spChg chg="mod">
          <ac:chgData name="Aaron Wise" userId="9dd79e86-aed4-4ca6-823a-75ef862f7b08" providerId="ADAL" clId="{A63FF8A3-A79C-41D8-BDAF-9540F10ACF81}" dt="2022-11-16T18:59:31.653" v="12" actId="20577"/>
          <ac:spMkLst>
            <pc:docMk/>
            <pc:sldMk cId="3827858851" sldId="258"/>
            <ac:spMk id="3" creationId="{B54C2E00-DE35-44BF-9202-62C04DBB7C01}"/>
          </ac:spMkLst>
        </pc:spChg>
        <pc:spChg chg="mod">
          <ac:chgData name="Aaron Wise" userId="9dd79e86-aed4-4ca6-823a-75ef862f7b08" providerId="ADAL" clId="{A63FF8A3-A79C-41D8-BDAF-9540F10ACF81}" dt="2022-11-16T18:59:35.425" v="20" actId="20577"/>
          <ac:spMkLst>
            <pc:docMk/>
            <pc:sldMk cId="3827858851" sldId="258"/>
            <ac:spMk id="4" creationId="{9A278EA0-1C1A-4BFE-A61A-55DB721B7422}"/>
          </ac:spMkLst>
        </pc:spChg>
      </pc:sldChg>
      <pc:sldChg chg="addSp delSp modSp mod">
        <pc:chgData name="Aaron Wise" userId="9dd79e86-aed4-4ca6-823a-75ef862f7b08" providerId="ADAL" clId="{A63FF8A3-A79C-41D8-BDAF-9540F10ACF81}" dt="2022-11-16T19:17:56.464" v="1344" actId="6549"/>
        <pc:sldMkLst>
          <pc:docMk/>
          <pc:sldMk cId="1919766013" sldId="260"/>
        </pc:sldMkLst>
        <pc:spChg chg="mod">
          <ac:chgData name="Aaron Wise" userId="9dd79e86-aed4-4ca6-823a-75ef862f7b08" providerId="ADAL" clId="{A63FF8A3-A79C-41D8-BDAF-9540F10ACF81}" dt="2022-11-16T19:12:24.094" v="985" actId="207"/>
          <ac:spMkLst>
            <pc:docMk/>
            <pc:sldMk cId="1919766013" sldId="260"/>
            <ac:spMk id="21" creationId="{B71A009D-EC5C-BFC4-0B5C-C63A601179FF}"/>
          </ac:spMkLst>
        </pc:spChg>
        <pc:spChg chg="mod">
          <ac:chgData name="Aaron Wise" userId="9dd79e86-aed4-4ca6-823a-75ef862f7b08" providerId="ADAL" clId="{A63FF8A3-A79C-41D8-BDAF-9540F10ACF81}" dt="2022-11-16T19:17:56.464" v="1344" actId="6549"/>
          <ac:spMkLst>
            <pc:docMk/>
            <pc:sldMk cId="1919766013" sldId="260"/>
            <ac:spMk id="33" creationId="{AE0FF200-2552-E69F-829B-F0FAD55FFE47}"/>
          </ac:spMkLst>
        </pc:spChg>
        <pc:picChg chg="add mod">
          <ac:chgData name="Aaron Wise" userId="9dd79e86-aed4-4ca6-823a-75ef862f7b08" providerId="ADAL" clId="{A63FF8A3-A79C-41D8-BDAF-9540F10ACF81}" dt="2022-11-16T19:01:08.717" v="29" actId="1076"/>
          <ac:picMkLst>
            <pc:docMk/>
            <pc:sldMk cId="1919766013" sldId="260"/>
            <ac:picMk id="4" creationId="{F47F2A4E-F0C4-3BDF-D76F-C1840AF97CE8}"/>
          </ac:picMkLst>
        </pc:picChg>
        <pc:picChg chg="add mod">
          <ac:chgData name="Aaron Wise" userId="9dd79e86-aed4-4ca6-823a-75ef862f7b08" providerId="ADAL" clId="{A63FF8A3-A79C-41D8-BDAF-9540F10ACF81}" dt="2022-11-16T19:01:01.108" v="28" actId="1076"/>
          <ac:picMkLst>
            <pc:docMk/>
            <pc:sldMk cId="1919766013" sldId="260"/>
            <ac:picMk id="6" creationId="{13958602-8D9B-1F86-D280-5ADEA7967002}"/>
          </ac:picMkLst>
        </pc:picChg>
        <pc:picChg chg="add mod">
          <ac:chgData name="Aaron Wise" userId="9dd79e86-aed4-4ca6-823a-75ef862f7b08" providerId="ADAL" clId="{A63FF8A3-A79C-41D8-BDAF-9540F10ACF81}" dt="2022-11-16T19:01:16.297" v="30" actId="1076"/>
          <ac:picMkLst>
            <pc:docMk/>
            <pc:sldMk cId="1919766013" sldId="260"/>
            <ac:picMk id="8" creationId="{9EF834D7-9FE1-4EC2-D767-DA73CC15B3C1}"/>
          </ac:picMkLst>
        </pc:picChg>
        <pc:picChg chg="add mod">
          <ac:chgData name="Aaron Wise" userId="9dd79e86-aed4-4ca6-823a-75ef862f7b08" providerId="ADAL" clId="{A63FF8A3-A79C-41D8-BDAF-9540F10ACF81}" dt="2022-11-16T19:00:52.966" v="26" actId="1076"/>
          <ac:picMkLst>
            <pc:docMk/>
            <pc:sldMk cId="1919766013" sldId="260"/>
            <ac:picMk id="10" creationId="{303E2573-751E-F74A-0BE4-ED18F929F389}"/>
          </ac:picMkLst>
        </pc:picChg>
        <pc:picChg chg="del">
          <ac:chgData name="Aaron Wise" userId="9dd79e86-aed4-4ca6-823a-75ef862f7b08" providerId="ADAL" clId="{A63FF8A3-A79C-41D8-BDAF-9540F10ACF81}" dt="2022-11-16T18:59:56.133" v="21" actId="478"/>
          <ac:picMkLst>
            <pc:docMk/>
            <pc:sldMk cId="1919766013" sldId="260"/>
            <ac:picMk id="14" creationId="{AAB59E37-90C1-15FE-9F6D-49C4C37D3055}"/>
          </ac:picMkLst>
        </pc:picChg>
        <pc:picChg chg="del">
          <ac:chgData name="Aaron Wise" userId="9dd79e86-aed4-4ca6-823a-75ef862f7b08" providerId="ADAL" clId="{A63FF8A3-A79C-41D8-BDAF-9540F10ACF81}" dt="2022-11-16T18:59:56.133" v="21" actId="478"/>
          <ac:picMkLst>
            <pc:docMk/>
            <pc:sldMk cId="1919766013" sldId="260"/>
            <ac:picMk id="16" creationId="{E794FBCA-73DC-3E64-1583-65A712E65D12}"/>
          </ac:picMkLst>
        </pc:picChg>
        <pc:picChg chg="del">
          <ac:chgData name="Aaron Wise" userId="9dd79e86-aed4-4ca6-823a-75ef862f7b08" providerId="ADAL" clId="{A63FF8A3-A79C-41D8-BDAF-9540F10ACF81}" dt="2022-11-16T18:59:56.133" v="21" actId="478"/>
          <ac:picMkLst>
            <pc:docMk/>
            <pc:sldMk cId="1919766013" sldId="260"/>
            <ac:picMk id="18" creationId="{78471418-FCA3-D1FD-6B8C-DF636DB8A3C2}"/>
          </ac:picMkLst>
        </pc:picChg>
        <pc:picChg chg="del">
          <ac:chgData name="Aaron Wise" userId="9dd79e86-aed4-4ca6-823a-75ef862f7b08" providerId="ADAL" clId="{A63FF8A3-A79C-41D8-BDAF-9540F10ACF81}" dt="2022-11-16T18:59:56.133" v="21" actId="478"/>
          <ac:picMkLst>
            <pc:docMk/>
            <pc:sldMk cId="1919766013" sldId="260"/>
            <ac:picMk id="23" creationId="{95B1D15F-7925-38E9-9930-A9B0FA3943FA}"/>
          </ac:picMkLst>
        </pc:picChg>
        <pc:cxnChg chg="mod">
          <ac:chgData name="Aaron Wise" userId="9dd79e86-aed4-4ca6-823a-75ef862f7b08" providerId="ADAL" clId="{A63FF8A3-A79C-41D8-BDAF-9540F10ACF81}" dt="2022-11-16T19:17:50.732" v="1343" actId="1036"/>
          <ac:cxnSpMkLst>
            <pc:docMk/>
            <pc:sldMk cId="1919766013" sldId="260"/>
            <ac:cxnSpMk id="32" creationId="{B985EE6B-7D37-5B5D-EB45-F236AF901AE5}"/>
          </ac:cxnSpMkLst>
        </pc:cxnChg>
      </pc:sldChg>
      <pc:sldChg chg="modSp mod">
        <pc:chgData name="Aaron Wise" userId="9dd79e86-aed4-4ca6-823a-75ef862f7b08" providerId="ADAL" clId="{A63FF8A3-A79C-41D8-BDAF-9540F10ACF81}" dt="2022-11-16T20:04:08.748" v="4263" actId="20577"/>
        <pc:sldMkLst>
          <pc:docMk/>
          <pc:sldMk cId="1595373207" sldId="284"/>
        </pc:sldMkLst>
        <pc:spChg chg="mod">
          <ac:chgData name="Aaron Wise" userId="9dd79e86-aed4-4ca6-823a-75ef862f7b08" providerId="ADAL" clId="{A63FF8A3-A79C-41D8-BDAF-9540F10ACF81}" dt="2022-11-16T20:04:08.748" v="4263" actId="20577"/>
          <ac:spMkLst>
            <pc:docMk/>
            <pc:sldMk cId="1595373207" sldId="284"/>
            <ac:spMk id="3" creationId="{C1D6EFF3-F269-E17E-A02D-5A9028C5E8FE}"/>
          </ac:spMkLst>
        </pc:spChg>
      </pc:sldChg>
      <pc:sldChg chg="modSp mod">
        <pc:chgData name="Aaron Wise" userId="9dd79e86-aed4-4ca6-823a-75ef862f7b08" providerId="ADAL" clId="{A63FF8A3-A79C-41D8-BDAF-9540F10ACF81}" dt="2022-11-16T20:51:59.920" v="5871" actId="207"/>
        <pc:sldMkLst>
          <pc:docMk/>
          <pc:sldMk cId="3075973212" sldId="297"/>
        </pc:sldMkLst>
        <pc:spChg chg="mod">
          <ac:chgData name="Aaron Wise" userId="9dd79e86-aed4-4ca6-823a-75ef862f7b08" providerId="ADAL" clId="{A63FF8A3-A79C-41D8-BDAF-9540F10ACF81}" dt="2022-11-16T20:51:59.920" v="5871" actId="207"/>
          <ac:spMkLst>
            <pc:docMk/>
            <pc:sldMk cId="3075973212" sldId="297"/>
            <ac:spMk id="3" creationId="{A6CA25BE-392B-C01B-72EF-59F2C05FFC2E}"/>
          </ac:spMkLst>
        </pc:spChg>
      </pc:sldChg>
      <pc:sldChg chg="addSp delSp modSp mod delCm">
        <pc:chgData name="Aaron Wise" userId="9dd79e86-aed4-4ca6-823a-75ef862f7b08" providerId="ADAL" clId="{A63FF8A3-A79C-41D8-BDAF-9540F10ACF81}" dt="2022-11-16T19:41:13.914" v="3061"/>
        <pc:sldMkLst>
          <pc:docMk/>
          <pc:sldMk cId="2142321905" sldId="300"/>
        </pc:sldMkLst>
        <pc:spChg chg="mod">
          <ac:chgData name="Aaron Wise" userId="9dd79e86-aed4-4ca6-823a-75ef862f7b08" providerId="ADAL" clId="{A63FF8A3-A79C-41D8-BDAF-9540F10ACF81}" dt="2022-11-16T19:12:28.680" v="986" actId="207"/>
          <ac:spMkLst>
            <pc:docMk/>
            <pc:sldMk cId="2142321905" sldId="300"/>
            <ac:spMk id="21" creationId="{B71A009D-EC5C-BFC4-0B5C-C63A601179FF}"/>
          </ac:spMkLst>
        </pc:spChg>
        <pc:picChg chg="add mod">
          <ac:chgData name="Aaron Wise" userId="9dd79e86-aed4-4ca6-823a-75ef862f7b08" providerId="ADAL" clId="{A63FF8A3-A79C-41D8-BDAF-9540F10ACF81}" dt="2022-11-16T19:07:18.555" v="474" actId="1036"/>
          <ac:picMkLst>
            <pc:docMk/>
            <pc:sldMk cId="2142321905" sldId="300"/>
            <ac:picMk id="4" creationId="{8996260D-74C5-64D5-BA4D-3497C91A84B4}"/>
          </ac:picMkLst>
        </pc:picChg>
        <pc:picChg chg="add mod">
          <ac:chgData name="Aaron Wise" userId="9dd79e86-aed4-4ca6-823a-75ef862f7b08" providerId="ADAL" clId="{A63FF8A3-A79C-41D8-BDAF-9540F10ACF81}" dt="2022-11-16T19:07:18.555" v="474" actId="1036"/>
          <ac:picMkLst>
            <pc:docMk/>
            <pc:sldMk cId="2142321905" sldId="300"/>
            <ac:picMk id="6" creationId="{691F31BA-8FC2-2FB5-548C-2494167BCCF8}"/>
          </ac:picMkLst>
        </pc:picChg>
        <pc:picChg chg="add mod">
          <ac:chgData name="Aaron Wise" userId="9dd79e86-aed4-4ca6-823a-75ef862f7b08" providerId="ADAL" clId="{A63FF8A3-A79C-41D8-BDAF-9540F10ACF81}" dt="2022-11-16T19:07:18.555" v="474" actId="1036"/>
          <ac:picMkLst>
            <pc:docMk/>
            <pc:sldMk cId="2142321905" sldId="300"/>
            <ac:picMk id="8" creationId="{0818CF5B-9268-02FF-BE6B-C3766F101095}"/>
          </ac:picMkLst>
        </pc:picChg>
        <pc:picChg chg="del">
          <ac:chgData name="Aaron Wise" userId="9dd79e86-aed4-4ca6-823a-75ef862f7b08" providerId="ADAL" clId="{A63FF8A3-A79C-41D8-BDAF-9540F10ACF81}" dt="2022-11-16T19:06:22.070" v="433" actId="478"/>
          <ac:picMkLst>
            <pc:docMk/>
            <pc:sldMk cId="2142321905" sldId="300"/>
            <ac:picMk id="10" creationId="{C63B8DD1-71CD-C69A-9949-A741BA6041DC}"/>
          </ac:picMkLst>
        </pc:picChg>
        <pc:picChg chg="add mod">
          <ac:chgData name="Aaron Wise" userId="9dd79e86-aed4-4ca6-823a-75ef862f7b08" providerId="ADAL" clId="{A63FF8A3-A79C-41D8-BDAF-9540F10ACF81}" dt="2022-11-16T19:07:18.555" v="474" actId="1036"/>
          <ac:picMkLst>
            <pc:docMk/>
            <pc:sldMk cId="2142321905" sldId="300"/>
            <ac:picMk id="11" creationId="{52873AAF-379A-CCAA-F2D3-290FE362335B}"/>
          </ac:picMkLst>
        </pc:picChg>
        <pc:picChg chg="del">
          <ac:chgData name="Aaron Wise" userId="9dd79e86-aed4-4ca6-823a-75ef862f7b08" providerId="ADAL" clId="{A63FF8A3-A79C-41D8-BDAF-9540F10ACF81}" dt="2022-11-16T19:06:22.070" v="433" actId="478"/>
          <ac:picMkLst>
            <pc:docMk/>
            <pc:sldMk cId="2142321905" sldId="300"/>
            <ac:picMk id="13" creationId="{D05C97C6-523F-C7D6-6E10-328AB2D978EA}"/>
          </ac:picMkLst>
        </pc:picChg>
        <pc:picChg chg="del">
          <ac:chgData name="Aaron Wise" userId="9dd79e86-aed4-4ca6-823a-75ef862f7b08" providerId="ADAL" clId="{A63FF8A3-A79C-41D8-BDAF-9540F10ACF81}" dt="2022-11-16T19:06:22.070" v="433" actId="478"/>
          <ac:picMkLst>
            <pc:docMk/>
            <pc:sldMk cId="2142321905" sldId="300"/>
            <ac:picMk id="16" creationId="{714AA87D-49FD-E870-64B8-342E0C6195E4}"/>
          </ac:picMkLst>
        </pc:picChg>
        <pc:picChg chg="del">
          <ac:chgData name="Aaron Wise" userId="9dd79e86-aed4-4ca6-823a-75ef862f7b08" providerId="ADAL" clId="{A63FF8A3-A79C-41D8-BDAF-9540F10ACF81}" dt="2022-11-16T19:06:22.070" v="433" actId="478"/>
          <ac:picMkLst>
            <pc:docMk/>
            <pc:sldMk cId="2142321905" sldId="300"/>
            <ac:picMk id="20" creationId="{E1D1B88D-ECE6-FB7C-D2B9-FC2ABD2D77DF}"/>
          </ac:picMkLst>
        </pc:picChg>
      </pc:sldChg>
      <pc:sldChg chg="addSp delSp modSp mod">
        <pc:chgData name="Aaron Wise" userId="9dd79e86-aed4-4ca6-823a-75ef862f7b08" providerId="ADAL" clId="{A63FF8A3-A79C-41D8-BDAF-9540F10ACF81}" dt="2022-11-16T19:23:06.639" v="1763" actId="207"/>
        <pc:sldMkLst>
          <pc:docMk/>
          <pc:sldMk cId="672829928" sldId="301"/>
        </pc:sldMkLst>
        <pc:spChg chg="mod">
          <ac:chgData name="Aaron Wise" userId="9dd79e86-aed4-4ca6-823a-75ef862f7b08" providerId="ADAL" clId="{A63FF8A3-A79C-41D8-BDAF-9540F10ACF81}" dt="2022-11-16T19:23:06.639" v="1763" actId="207"/>
          <ac:spMkLst>
            <pc:docMk/>
            <pc:sldMk cId="672829928" sldId="301"/>
            <ac:spMk id="21" creationId="{B71A009D-EC5C-BFC4-0B5C-C63A601179FF}"/>
          </ac:spMkLst>
        </pc:spChg>
        <pc:picChg chg="add mod">
          <ac:chgData name="Aaron Wise" userId="9dd79e86-aed4-4ca6-823a-75ef862f7b08" providerId="ADAL" clId="{A63FF8A3-A79C-41D8-BDAF-9540F10ACF81}" dt="2022-11-16T19:18:56.733" v="1353" actId="1076"/>
          <ac:picMkLst>
            <pc:docMk/>
            <pc:sldMk cId="672829928" sldId="301"/>
            <ac:picMk id="4" creationId="{4DEDEC23-A877-A0A4-2600-71CB0A2CA5E0}"/>
          </ac:picMkLst>
        </pc:picChg>
        <pc:picChg chg="add mod">
          <ac:chgData name="Aaron Wise" userId="9dd79e86-aed4-4ca6-823a-75ef862f7b08" providerId="ADAL" clId="{A63FF8A3-A79C-41D8-BDAF-9540F10ACF81}" dt="2022-11-16T19:19:03.245" v="1354" actId="1076"/>
          <ac:picMkLst>
            <pc:docMk/>
            <pc:sldMk cId="672829928" sldId="301"/>
            <ac:picMk id="6" creationId="{6F342E34-737C-98C4-3BC4-CF6199762E74}"/>
          </ac:picMkLst>
        </pc:picChg>
        <pc:picChg chg="del">
          <ac:chgData name="Aaron Wise" userId="9dd79e86-aed4-4ca6-823a-75ef862f7b08" providerId="ADAL" clId="{A63FF8A3-A79C-41D8-BDAF-9540F10ACF81}" dt="2022-11-16T19:18:17.635" v="1346" actId="478"/>
          <ac:picMkLst>
            <pc:docMk/>
            <pc:sldMk cId="672829928" sldId="301"/>
            <ac:picMk id="8" creationId="{9F16BFFB-FF7A-4FF0-2B86-6A2039136488}"/>
          </ac:picMkLst>
        </pc:picChg>
        <pc:picChg chg="add mod">
          <ac:chgData name="Aaron Wise" userId="9dd79e86-aed4-4ca6-823a-75ef862f7b08" providerId="ADAL" clId="{A63FF8A3-A79C-41D8-BDAF-9540F10ACF81}" dt="2022-11-16T19:19:15" v="1355" actId="1076"/>
          <ac:picMkLst>
            <pc:docMk/>
            <pc:sldMk cId="672829928" sldId="301"/>
            <ac:picMk id="9" creationId="{DB089BC6-3AEC-FFA9-A55C-984BCBE55992}"/>
          </ac:picMkLst>
        </pc:picChg>
        <pc:picChg chg="add mod">
          <ac:chgData name="Aaron Wise" userId="9dd79e86-aed4-4ca6-823a-75ef862f7b08" providerId="ADAL" clId="{A63FF8A3-A79C-41D8-BDAF-9540F10ACF81}" dt="2022-11-16T19:18:46.743" v="1350" actId="1076"/>
          <ac:picMkLst>
            <pc:docMk/>
            <pc:sldMk cId="672829928" sldId="301"/>
            <ac:picMk id="11" creationId="{C79F3069-388E-5C45-1BB7-FDCBD821ECAC}"/>
          </ac:picMkLst>
        </pc:picChg>
        <pc:picChg chg="del">
          <ac:chgData name="Aaron Wise" userId="9dd79e86-aed4-4ca6-823a-75ef862f7b08" providerId="ADAL" clId="{A63FF8A3-A79C-41D8-BDAF-9540F10ACF81}" dt="2022-11-16T19:18:17.635" v="1346" actId="478"/>
          <ac:picMkLst>
            <pc:docMk/>
            <pc:sldMk cId="672829928" sldId="301"/>
            <ac:picMk id="14" creationId="{B75C741F-29F9-A126-38E0-64AF69845FA1}"/>
          </ac:picMkLst>
        </pc:picChg>
        <pc:picChg chg="del">
          <ac:chgData name="Aaron Wise" userId="9dd79e86-aed4-4ca6-823a-75ef862f7b08" providerId="ADAL" clId="{A63FF8A3-A79C-41D8-BDAF-9540F10ACF81}" dt="2022-11-16T19:18:17.635" v="1346" actId="478"/>
          <ac:picMkLst>
            <pc:docMk/>
            <pc:sldMk cId="672829928" sldId="301"/>
            <ac:picMk id="16" creationId="{97F43293-6AFA-BFF5-3500-F10B0F35CE58}"/>
          </ac:picMkLst>
        </pc:picChg>
        <pc:picChg chg="del">
          <ac:chgData name="Aaron Wise" userId="9dd79e86-aed4-4ca6-823a-75ef862f7b08" providerId="ADAL" clId="{A63FF8A3-A79C-41D8-BDAF-9540F10ACF81}" dt="2022-11-16T19:18:17.635" v="1346" actId="478"/>
          <ac:picMkLst>
            <pc:docMk/>
            <pc:sldMk cId="672829928" sldId="301"/>
            <ac:picMk id="22" creationId="{E60863DF-D20B-CE45-B2DE-4F5DAD35F417}"/>
          </ac:picMkLst>
        </pc:picChg>
      </pc:sldChg>
      <pc:sldChg chg="addSp delSp modSp mod">
        <pc:chgData name="Aaron Wise" userId="9dd79e86-aed4-4ca6-823a-75ef862f7b08" providerId="ADAL" clId="{A63FF8A3-A79C-41D8-BDAF-9540F10ACF81}" dt="2022-11-16T19:26:24.168" v="2001" actId="207"/>
        <pc:sldMkLst>
          <pc:docMk/>
          <pc:sldMk cId="472535166" sldId="302"/>
        </pc:sldMkLst>
        <pc:spChg chg="mod">
          <ac:chgData name="Aaron Wise" userId="9dd79e86-aed4-4ca6-823a-75ef862f7b08" providerId="ADAL" clId="{A63FF8A3-A79C-41D8-BDAF-9540F10ACF81}" dt="2022-11-16T19:26:24.168" v="2001" actId="207"/>
          <ac:spMkLst>
            <pc:docMk/>
            <pc:sldMk cId="472535166" sldId="302"/>
            <ac:spMk id="21" creationId="{B71A009D-EC5C-BFC4-0B5C-C63A601179FF}"/>
          </ac:spMkLst>
        </pc:spChg>
        <pc:picChg chg="add mod">
          <ac:chgData name="Aaron Wise" userId="9dd79e86-aed4-4ca6-823a-75ef862f7b08" providerId="ADAL" clId="{A63FF8A3-A79C-41D8-BDAF-9540F10ACF81}" dt="2022-11-16T19:23:50.574" v="1771" actId="1076"/>
          <ac:picMkLst>
            <pc:docMk/>
            <pc:sldMk cId="472535166" sldId="302"/>
            <ac:picMk id="4" creationId="{0619148C-DEB6-256B-0C43-E066EFEB9494}"/>
          </ac:picMkLst>
        </pc:picChg>
        <pc:picChg chg="add mod">
          <ac:chgData name="Aaron Wise" userId="9dd79e86-aed4-4ca6-823a-75ef862f7b08" providerId="ADAL" clId="{A63FF8A3-A79C-41D8-BDAF-9540F10ACF81}" dt="2022-11-16T19:23:54.230" v="1772" actId="1076"/>
          <ac:picMkLst>
            <pc:docMk/>
            <pc:sldMk cId="472535166" sldId="302"/>
            <ac:picMk id="6" creationId="{C41DA2F9-2020-7AAA-34D4-4022F81F13E3}"/>
          </ac:picMkLst>
        </pc:picChg>
        <pc:picChg chg="add mod">
          <ac:chgData name="Aaron Wise" userId="9dd79e86-aed4-4ca6-823a-75ef862f7b08" providerId="ADAL" clId="{A63FF8A3-A79C-41D8-BDAF-9540F10ACF81}" dt="2022-11-16T19:24:16.971" v="1774" actId="1076"/>
          <ac:picMkLst>
            <pc:docMk/>
            <pc:sldMk cId="472535166" sldId="302"/>
            <ac:picMk id="8" creationId="{F0371DEE-206A-2E1E-B451-355CBC53AA58}"/>
          </ac:picMkLst>
        </pc:picChg>
        <pc:picChg chg="add mod">
          <ac:chgData name="Aaron Wise" userId="9dd79e86-aed4-4ca6-823a-75ef862f7b08" providerId="ADAL" clId="{A63FF8A3-A79C-41D8-BDAF-9540F10ACF81}" dt="2022-11-16T19:23:43.784" v="1768" actId="1076"/>
          <ac:picMkLst>
            <pc:docMk/>
            <pc:sldMk cId="472535166" sldId="302"/>
            <ac:picMk id="10" creationId="{A2D84ED5-F31E-2C3F-DFBB-C9E5108437E8}"/>
          </ac:picMkLst>
        </pc:picChg>
        <pc:picChg chg="del">
          <ac:chgData name="Aaron Wise" userId="9dd79e86-aed4-4ca6-823a-75ef862f7b08" providerId="ADAL" clId="{A63FF8A3-A79C-41D8-BDAF-9540F10ACF81}" dt="2022-11-16T19:23:21.839" v="1765" actId="478"/>
          <ac:picMkLst>
            <pc:docMk/>
            <pc:sldMk cId="472535166" sldId="302"/>
            <ac:picMk id="13" creationId="{DE192535-F4C3-D2B8-6BB8-D593E65F3FAC}"/>
          </ac:picMkLst>
        </pc:picChg>
        <pc:picChg chg="del">
          <ac:chgData name="Aaron Wise" userId="9dd79e86-aed4-4ca6-823a-75ef862f7b08" providerId="ADAL" clId="{A63FF8A3-A79C-41D8-BDAF-9540F10ACF81}" dt="2022-11-16T19:23:21.839" v="1765" actId="478"/>
          <ac:picMkLst>
            <pc:docMk/>
            <pc:sldMk cId="472535166" sldId="302"/>
            <ac:picMk id="15" creationId="{E5A58764-6E75-010E-23F5-0574645F2EF5}"/>
          </ac:picMkLst>
        </pc:picChg>
        <pc:picChg chg="del">
          <ac:chgData name="Aaron Wise" userId="9dd79e86-aed4-4ca6-823a-75ef862f7b08" providerId="ADAL" clId="{A63FF8A3-A79C-41D8-BDAF-9540F10ACF81}" dt="2022-11-16T19:23:21.839" v="1765" actId="478"/>
          <ac:picMkLst>
            <pc:docMk/>
            <pc:sldMk cId="472535166" sldId="302"/>
            <ac:picMk id="22" creationId="{D9F63887-3601-CD87-23BF-3C8E90E750C9}"/>
          </ac:picMkLst>
        </pc:picChg>
        <pc:picChg chg="del">
          <ac:chgData name="Aaron Wise" userId="9dd79e86-aed4-4ca6-823a-75ef862f7b08" providerId="ADAL" clId="{A63FF8A3-A79C-41D8-BDAF-9540F10ACF81}" dt="2022-11-16T19:23:21.839" v="1765" actId="478"/>
          <ac:picMkLst>
            <pc:docMk/>
            <pc:sldMk cId="472535166" sldId="302"/>
            <ac:picMk id="24" creationId="{2C1C57BD-5B4F-CB0D-963F-D2E7E4DFDEF0}"/>
          </ac:picMkLst>
        </pc:picChg>
      </pc:sldChg>
      <pc:sldChg chg="addSp delSp modSp mod">
        <pc:chgData name="Aaron Wise" userId="9dd79e86-aed4-4ca6-823a-75ef862f7b08" providerId="ADAL" clId="{A63FF8A3-A79C-41D8-BDAF-9540F10ACF81}" dt="2022-11-16T19:30:54.228" v="2382" actId="207"/>
        <pc:sldMkLst>
          <pc:docMk/>
          <pc:sldMk cId="977401926" sldId="303"/>
        </pc:sldMkLst>
        <pc:spChg chg="mod">
          <ac:chgData name="Aaron Wise" userId="9dd79e86-aed4-4ca6-823a-75ef862f7b08" providerId="ADAL" clId="{A63FF8A3-A79C-41D8-BDAF-9540F10ACF81}" dt="2022-11-16T19:30:54.228" v="2382" actId="207"/>
          <ac:spMkLst>
            <pc:docMk/>
            <pc:sldMk cId="977401926" sldId="303"/>
            <ac:spMk id="21" creationId="{B71A009D-EC5C-BFC4-0B5C-C63A601179FF}"/>
          </ac:spMkLst>
        </pc:spChg>
        <pc:spChg chg="mod">
          <ac:chgData name="Aaron Wise" userId="9dd79e86-aed4-4ca6-823a-75ef862f7b08" providerId="ADAL" clId="{A63FF8A3-A79C-41D8-BDAF-9540F10ACF81}" dt="2022-11-16T19:28:04.255" v="2028" actId="20577"/>
          <ac:spMkLst>
            <pc:docMk/>
            <pc:sldMk cId="977401926" sldId="303"/>
            <ac:spMk id="33" creationId="{AE0FF200-2552-E69F-829B-F0FAD55FFE47}"/>
          </ac:spMkLst>
        </pc:spChg>
        <pc:picChg chg="add mod">
          <ac:chgData name="Aaron Wise" userId="9dd79e86-aed4-4ca6-823a-75ef862f7b08" providerId="ADAL" clId="{A63FF8A3-A79C-41D8-BDAF-9540F10ACF81}" dt="2022-11-16T19:28:48.344" v="2060" actId="1037"/>
          <ac:picMkLst>
            <pc:docMk/>
            <pc:sldMk cId="977401926" sldId="303"/>
            <ac:picMk id="4" creationId="{54DB8084-DC7C-7BD3-D170-4D76F3B56216}"/>
          </ac:picMkLst>
        </pc:picChg>
        <pc:picChg chg="add mod">
          <ac:chgData name="Aaron Wise" userId="9dd79e86-aed4-4ca6-823a-75ef862f7b08" providerId="ADAL" clId="{A63FF8A3-A79C-41D8-BDAF-9540F10ACF81}" dt="2022-11-16T19:29:09.407" v="2075" actId="1037"/>
          <ac:picMkLst>
            <pc:docMk/>
            <pc:sldMk cId="977401926" sldId="303"/>
            <ac:picMk id="6" creationId="{53A0D73C-2B77-92B7-5FE5-521CBF3D11FD}"/>
          </ac:picMkLst>
        </pc:picChg>
        <pc:picChg chg="del">
          <ac:chgData name="Aaron Wise" userId="9dd79e86-aed4-4ca6-823a-75ef862f7b08" providerId="ADAL" clId="{A63FF8A3-A79C-41D8-BDAF-9540F10ACF81}" dt="2022-11-16T19:26:30.634" v="2002" actId="478"/>
          <ac:picMkLst>
            <pc:docMk/>
            <pc:sldMk cId="977401926" sldId="303"/>
            <ac:picMk id="8" creationId="{253BEC72-E081-2026-CF40-4E918A42B0A6}"/>
          </ac:picMkLst>
        </pc:picChg>
        <pc:picChg chg="add mod">
          <ac:chgData name="Aaron Wise" userId="9dd79e86-aed4-4ca6-823a-75ef862f7b08" providerId="ADAL" clId="{A63FF8A3-A79C-41D8-BDAF-9540F10ACF81}" dt="2022-11-16T19:29:09.407" v="2075" actId="1037"/>
          <ac:picMkLst>
            <pc:docMk/>
            <pc:sldMk cId="977401926" sldId="303"/>
            <ac:picMk id="9" creationId="{4378156A-DFBC-5869-C0C7-6907F7729DB2}"/>
          </ac:picMkLst>
        </pc:picChg>
        <pc:picChg chg="del">
          <ac:chgData name="Aaron Wise" userId="9dd79e86-aed4-4ca6-823a-75ef862f7b08" providerId="ADAL" clId="{A63FF8A3-A79C-41D8-BDAF-9540F10ACF81}" dt="2022-11-16T19:26:30.634" v="2002" actId="478"/>
          <ac:picMkLst>
            <pc:docMk/>
            <pc:sldMk cId="977401926" sldId="303"/>
            <ac:picMk id="11" creationId="{7E672562-4D9C-411C-F454-C5435B89DDF0}"/>
          </ac:picMkLst>
        </pc:picChg>
        <pc:picChg chg="add mod">
          <ac:chgData name="Aaron Wise" userId="9dd79e86-aed4-4ca6-823a-75ef862f7b08" providerId="ADAL" clId="{A63FF8A3-A79C-41D8-BDAF-9540F10ACF81}" dt="2022-11-16T19:28:56.998" v="2062" actId="1076"/>
          <ac:picMkLst>
            <pc:docMk/>
            <pc:sldMk cId="977401926" sldId="303"/>
            <ac:picMk id="12" creationId="{5C8F62B7-6A7F-4FF8-1C2A-B4D6E95025B1}"/>
          </ac:picMkLst>
        </pc:picChg>
        <pc:picChg chg="del">
          <ac:chgData name="Aaron Wise" userId="9dd79e86-aed4-4ca6-823a-75ef862f7b08" providerId="ADAL" clId="{A63FF8A3-A79C-41D8-BDAF-9540F10ACF81}" dt="2022-11-16T19:26:30.634" v="2002" actId="478"/>
          <ac:picMkLst>
            <pc:docMk/>
            <pc:sldMk cId="977401926" sldId="303"/>
            <ac:picMk id="17" creationId="{C0D7D013-B858-1D73-E4EE-D28965A69A3D}"/>
          </ac:picMkLst>
        </pc:picChg>
        <pc:picChg chg="del">
          <ac:chgData name="Aaron Wise" userId="9dd79e86-aed4-4ca6-823a-75ef862f7b08" providerId="ADAL" clId="{A63FF8A3-A79C-41D8-BDAF-9540F10ACF81}" dt="2022-11-16T19:26:30.634" v="2002" actId="478"/>
          <ac:picMkLst>
            <pc:docMk/>
            <pc:sldMk cId="977401926" sldId="303"/>
            <ac:picMk id="22" creationId="{6CE3B95B-9A7C-FD32-A728-ED5A2CD24DF0}"/>
          </ac:picMkLst>
        </pc:picChg>
        <pc:cxnChg chg="mod">
          <ac:chgData name="Aaron Wise" userId="9dd79e86-aed4-4ca6-823a-75ef862f7b08" providerId="ADAL" clId="{A63FF8A3-A79C-41D8-BDAF-9540F10ACF81}" dt="2022-11-16T19:27:41.370" v="2015" actId="1035"/>
          <ac:cxnSpMkLst>
            <pc:docMk/>
            <pc:sldMk cId="977401926" sldId="303"/>
            <ac:cxnSpMk id="32" creationId="{B985EE6B-7D37-5B5D-EB45-F236AF901AE5}"/>
          </ac:cxnSpMkLst>
        </pc:cxnChg>
      </pc:sldChg>
      <pc:sldChg chg="addSp delSp modSp mod delCm">
        <pc:chgData name="Aaron Wise" userId="9dd79e86-aed4-4ca6-823a-75ef862f7b08" providerId="ADAL" clId="{A63FF8A3-A79C-41D8-BDAF-9540F10ACF81}" dt="2022-11-16T19:41:25.384" v="3062"/>
        <pc:sldMkLst>
          <pc:docMk/>
          <pc:sldMk cId="1015328822" sldId="304"/>
        </pc:sldMkLst>
        <pc:spChg chg="mod">
          <ac:chgData name="Aaron Wise" userId="9dd79e86-aed4-4ca6-823a-75ef862f7b08" providerId="ADAL" clId="{A63FF8A3-A79C-41D8-BDAF-9540F10ACF81}" dt="2022-11-16T19:34:59.195" v="2654" actId="207"/>
          <ac:spMkLst>
            <pc:docMk/>
            <pc:sldMk cId="1015328822" sldId="304"/>
            <ac:spMk id="21" creationId="{B71A009D-EC5C-BFC4-0B5C-C63A601179FF}"/>
          </ac:spMkLst>
        </pc:spChg>
        <pc:spChg chg="mod">
          <ac:chgData name="Aaron Wise" userId="9dd79e86-aed4-4ca6-823a-75ef862f7b08" providerId="ADAL" clId="{A63FF8A3-A79C-41D8-BDAF-9540F10ACF81}" dt="2022-11-16T19:32:09.620" v="2426" actId="20577"/>
          <ac:spMkLst>
            <pc:docMk/>
            <pc:sldMk cId="1015328822" sldId="304"/>
            <ac:spMk id="33" creationId="{AE0FF200-2552-E69F-829B-F0FAD55FFE47}"/>
          </ac:spMkLst>
        </pc:spChg>
        <pc:picChg chg="del">
          <ac:chgData name="Aaron Wise" userId="9dd79e86-aed4-4ca6-823a-75ef862f7b08" providerId="ADAL" clId="{A63FF8A3-A79C-41D8-BDAF-9540F10ACF81}" dt="2022-11-16T19:31:31.383" v="2384" actId="478"/>
          <ac:picMkLst>
            <pc:docMk/>
            <pc:sldMk cId="1015328822" sldId="304"/>
            <ac:picMk id="4" creationId="{236BC7BA-09AD-D95D-8E7D-9D57F8FF018F}"/>
          </ac:picMkLst>
        </pc:picChg>
        <pc:picChg chg="add mod">
          <ac:chgData name="Aaron Wise" userId="9dd79e86-aed4-4ca6-823a-75ef862f7b08" providerId="ADAL" clId="{A63FF8A3-A79C-41D8-BDAF-9540F10ACF81}" dt="2022-11-16T19:32:47.901" v="2432" actId="1076"/>
          <ac:picMkLst>
            <pc:docMk/>
            <pc:sldMk cId="1015328822" sldId="304"/>
            <ac:picMk id="5" creationId="{EA5F0F1D-3773-37ED-7039-6683DE8D6AFD}"/>
          </ac:picMkLst>
        </pc:picChg>
        <pc:picChg chg="del">
          <ac:chgData name="Aaron Wise" userId="9dd79e86-aed4-4ca6-823a-75ef862f7b08" providerId="ADAL" clId="{A63FF8A3-A79C-41D8-BDAF-9540F10ACF81}" dt="2022-11-16T19:31:31.383" v="2384" actId="478"/>
          <ac:picMkLst>
            <pc:docMk/>
            <pc:sldMk cId="1015328822" sldId="304"/>
            <ac:picMk id="6" creationId="{A228C338-4649-2B16-196D-018BAD625683}"/>
          </ac:picMkLst>
        </pc:picChg>
        <pc:picChg chg="del">
          <ac:chgData name="Aaron Wise" userId="9dd79e86-aed4-4ca6-823a-75ef862f7b08" providerId="ADAL" clId="{A63FF8A3-A79C-41D8-BDAF-9540F10ACF81}" dt="2022-11-16T19:31:31.383" v="2384" actId="478"/>
          <ac:picMkLst>
            <pc:docMk/>
            <pc:sldMk cId="1015328822" sldId="304"/>
            <ac:picMk id="8" creationId="{F53D9EBC-9AD8-4621-1F2E-72961B3DA225}"/>
          </ac:picMkLst>
        </pc:picChg>
        <pc:picChg chg="add mod">
          <ac:chgData name="Aaron Wise" userId="9dd79e86-aed4-4ca6-823a-75ef862f7b08" providerId="ADAL" clId="{A63FF8A3-A79C-41D8-BDAF-9540F10ACF81}" dt="2022-11-16T19:33:00.689" v="2434" actId="1076"/>
          <ac:picMkLst>
            <pc:docMk/>
            <pc:sldMk cId="1015328822" sldId="304"/>
            <ac:picMk id="9" creationId="{24DD5608-EBAD-D3E2-8CFA-335D9FD99AE1}"/>
          </ac:picMkLst>
        </pc:picChg>
        <pc:picChg chg="del">
          <ac:chgData name="Aaron Wise" userId="9dd79e86-aed4-4ca6-823a-75ef862f7b08" providerId="ADAL" clId="{A63FF8A3-A79C-41D8-BDAF-9540F10ACF81}" dt="2022-11-16T19:31:31.383" v="2384" actId="478"/>
          <ac:picMkLst>
            <pc:docMk/>
            <pc:sldMk cId="1015328822" sldId="304"/>
            <ac:picMk id="10" creationId="{4249C135-97FB-0F0C-3729-4AD2BAB983F9}"/>
          </ac:picMkLst>
        </pc:picChg>
        <pc:picChg chg="add mod">
          <ac:chgData name="Aaron Wise" userId="9dd79e86-aed4-4ca6-823a-75ef862f7b08" providerId="ADAL" clId="{A63FF8A3-A79C-41D8-BDAF-9540F10ACF81}" dt="2022-11-16T19:32:56.625" v="2433" actId="1076"/>
          <ac:picMkLst>
            <pc:docMk/>
            <pc:sldMk cId="1015328822" sldId="304"/>
            <ac:picMk id="12" creationId="{7FF602B8-4E75-D20F-B4E6-E87E37401AF0}"/>
          </ac:picMkLst>
        </pc:picChg>
        <pc:picChg chg="add mod">
          <ac:chgData name="Aaron Wise" userId="9dd79e86-aed4-4ca6-823a-75ef862f7b08" providerId="ADAL" clId="{A63FF8A3-A79C-41D8-BDAF-9540F10ACF81}" dt="2022-11-16T19:32:38.615" v="2429" actId="1076"/>
          <ac:picMkLst>
            <pc:docMk/>
            <pc:sldMk cId="1015328822" sldId="304"/>
            <ac:picMk id="14" creationId="{75AB66E0-FC9B-C869-0741-204A9D1AD2FE}"/>
          </ac:picMkLst>
        </pc:picChg>
      </pc:sldChg>
      <pc:sldChg chg="addSp delSp modSp mod">
        <pc:chgData name="Aaron Wise" userId="9dd79e86-aed4-4ca6-823a-75ef862f7b08" providerId="ADAL" clId="{A63FF8A3-A79C-41D8-BDAF-9540F10ACF81}" dt="2022-11-16T19:40:54.786" v="3060" actId="207"/>
        <pc:sldMkLst>
          <pc:docMk/>
          <pc:sldMk cId="940061606" sldId="305"/>
        </pc:sldMkLst>
        <pc:spChg chg="mod">
          <ac:chgData name="Aaron Wise" userId="9dd79e86-aed4-4ca6-823a-75ef862f7b08" providerId="ADAL" clId="{A63FF8A3-A79C-41D8-BDAF-9540F10ACF81}" dt="2022-11-16T19:40:54.786" v="3060" actId="207"/>
          <ac:spMkLst>
            <pc:docMk/>
            <pc:sldMk cId="940061606" sldId="305"/>
            <ac:spMk id="21" creationId="{B71A009D-EC5C-BFC4-0B5C-C63A601179FF}"/>
          </ac:spMkLst>
        </pc:spChg>
        <pc:spChg chg="mod">
          <ac:chgData name="Aaron Wise" userId="9dd79e86-aed4-4ca6-823a-75ef862f7b08" providerId="ADAL" clId="{A63FF8A3-A79C-41D8-BDAF-9540F10ACF81}" dt="2022-11-16T19:40:45.651" v="3059" actId="20577"/>
          <ac:spMkLst>
            <pc:docMk/>
            <pc:sldMk cId="940061606" sldId="305"/>
            <ac:spMk id="33" creationId="{AE0FF200-2552-E69F-829B-F0FAD55FFE47}"/>
          </ac:spMkLst>
        </pc:spChg>
        <pc:picChg chg="add del mod">
          <ac:chgData name="Aaron Wise" userId="9dd79e86-aed4-4ca6-823a-75ef862f7b08" providerId="ADAL" clId="{A63FF8A3-A79C-41D8-BDAF-9540F10ACF81}" dt="2022-11-16T19:35:11.588" v="2657" actId="478"/>
          <ac:picMkLst>
            <pc:docMk/>
            <pc:sldMk cId="940061606" sldId="305"/>
            <ac:picMk id="3" creationId="{B0D8C8E7-8653-2ADD-76F6-3A80A5F3E3D9}"/>
          </ac:picMkLst>
        </pc:picChg>
        <pc:picChg chg="add del mod">
          <ac:chgData name="Aaron Wise" userId="9dd79e86-aed4-4ca6-823a-75ef862f7b08" providerId="ADAL" clId="{A63FF8A3-A79C-41D8-BDAF-9540F10ACF81}" dt="2022-11-16T19:35:11.588" v="2657" actId="478"/>
          <ac:picMkLst>
            <pc:docMk/>
            <pc:sldMk cId="940061606" sldId="305"/>
            <ac:picMk id="4" creationId="{C9B1BB1B-0BF3-6326-FBF4-CE7A1832BB2B}"/>
          </ac:picMkLst>
        </pc:picChg>
        <pc:picChg chg="add del mod">
          <ac:chgData name="Aaron Wise" userId="9dd79e86-aed4-4ca6-823a-75ef862f7b08" providerId="ADAL" clId="{A63FF8A3-A79C-41D8-BDAF-9540F10ACF81}" dt="2022-11-16T19:35:11.588" v="2657" actId="478"/>
          <ac:picMkLst>
            <pc:docMk/>
            <pc:sldMk cId="940061606" sldId="305"/>
            <ac:picMk id="5" creationId="{F0456845-6E4A-8CBB-BE7F-6EABC9B45D61}"/>
          </ac:picMkLst>
        </pc:picChg>
        <pc:picChg chg="add mod">
          <ac:chgData name="Aaron Wise" userId="9dd79e86-aed4-4ca6-823a-75ef862f7b08" providerId="ADAL" clId="{A63FF8A3-A79C-41D8-BDAF-9540F10ACF81}" dt="2022-11-16T19:36:07.577" v="2666" actId="1076"/>
          <ac:picMkLst>
            <pc:docMk/>
            <pc:sldMk cId="940061606" sldId="305"/>
            <ac:picMk id="7" creationId="{0EDA6A7A-13CD-334F-654C-128F92F915AF}"/>
          </ac:picMkLst>
        </pc:picChg>
        <pc:picChg chg="del">
          <ac:chgData name="Aaron Wise" userId="9dd79e86-aed4-4ca6-823a-75ef862f7b08" providerId="ADAL" clId="{A63FF8A3-A79C-41D8-BDAF-9540F10ACF81}" dt="2022-11-16T19:35:12.945" v="2659" actId="478"/>
          <ac:picMkLst>
            <pc:docMk/>
            <pc:sldMk cId="940061606" sldId="305"/>
            <ac:picMk id="8" creationId="{3A06BBC0-04D5-842F-8067-E2CE62566004}"/>
          </ac:picMkLst>
        </pc:picChg>
        <pc:picChg chg="del">
          <ac:chgData name="Aaron Wise" userId="9dd79e86-aed4-4ca6-823a-75ef862f7b08" providerId="ADAL" clId="{A63FF8A3-A79C-41D8-BDAF-9540F10ACF81}" dt="2022-11-16T19:35:13.431" v="2660" actId="478"/>
          <ac:picMkLst>
            <pc:docMk/>
            <pc:sldMk cId="940061606" sldId="305"/>
            <ac:picMk id="10" creationId="{8DD64FF3-5927-C399-B2ED-15806B63470C}"/>
          </ac:picMkLst>
        </pc:picChg>
        <pc:picChg chg="add mod">
          <ac:chgData name="Aaron Wise" userId="9dd79e86-aed4-4ca6-823a-75ef862f7b08" providerId="ADAL" clId="{A63FF8A3-A79C-41D8-BDAF-9540F10ACF81}" dt="2022-11-16T19:36:25.607" v="2668" actId="1076"/>
          <ac:picMkLst>
            <pc:docMk/>
            <pc:sldMk cId="940061606" sldId="305"/>
            <ac:picMk id="11" creationId="{A97C7823-1C0E-EED4-E399-97D35BB88909}"/>
          </ac:picMkLst>
        </pc:picChg>
        <pc:picChg chg="del">
          <ac:chgData name="Aaron Wise" userId="9dd79e86-aed4-4ca6-823a-75ef862f7b08" providerId="ADAL" clId="{A63FF8A3-A79C-41D8-BDAF-9540F10ACF81}" dt="2022-11-16T19:35:12.545" v="2658" actId="478"/>
          <ac:picMkLst>
            <pc:docMk/>
            <pc:sldMk cId="940061606" sldId="305"/>
            <ac:picMk id="12" creationId="{0A02CC13-A868-E3FD-BF2A-03FB0984994C}"/>
          </ac:picMkLst>
        </pc:picChg>
        <pc:picChg chg="add mod">
          <ac:chgData name="Aaron Wise" userId="9dd79e86-aed4-4ca6-823a-75ef862f7b08" providerId="ADAL" clId="{A63FF8A3-A79C-41D8-BDAF-9540F10ACF81}" dt="2022-11-16T19:36:15.777" v="2667" actId="1076"/>
          <ac:picMkLst>
            <pc:docMk/>
            <pc:sldMk cId="940061606" sldId="305"/>
            <ac:picMk id="14" creationId="{BCD0CC7C-0C45-3E76-69D9-A87E0ACC3EF4}"/>
          </ac:picMkLst>
        </pc:picChg>
        <pc:picChg chg="add mod">
          <ac:chgData name="Aaron Wise" userId="9dd79e86-aed4-4ca6-823a-75ef862f7b08" providerId="ADAL" clId="{A63FF8A3-A79C-41D8-BDAF-9540F10ACF81}" dt="2022-11-16T19:35:59.575" v="2663" actId="1076"/>
          <ac:picMkLst>
            <pc:docMk/>
            <pc:sldMk cId="940061606" sldId="305"/>
            <ac:picMk id="16" creationId="{9C303E42-20CB-4F21-4F93-B40FB669BC90}"/>
          </ac:picMkLst>
        </pc:picChg>
        <pc:picChg chg="del">
          <ac:chgData name="Aaron Wise" userId="9dd79e86-aed4-4ca6-823a-75ef862f7b08" providerId="ADAL" clId="{A63FF8A3-A79C-41D8-BDAF-9540F10ACF81}" dt="2022-11-16T19:35:11.588" v="2657" actId="478"/>
          <ac:picMkLst>
            <pc:docMk/>
            <pc:sldMk cId="940061606" sldId="305"/>
            <ac:picMk id="17" creationId="{A1DBBF24-E273-F6D4-7024-710293D2E4E8}"/>
          </ac:picMkLst>
        </pc:picChg>
      </pc:sldChg>
      <pc:sldChg chg="addSp delSp modSp mod">
        <pc:chgData name="Aaron Wise" userId="9dd79e86-aed4-4ca6-823a-75ef862f7b08" providerId="ADAL" clId="{A63FF8A3-A79C-41D8-BDAF-9540F10ACF81}" dt="2022-11-16T19:45:11.179" v="3331" actId="207"/>
        <pc:sldMkLst>
          <pc:docMk/>
          <pc:sldMk cId="2968385859" sldId="306"/>
        </pc:sldMkLst>
        <pc:spChg chg="mod">
          <ac:chgData name="Aaron Wise" userId="9dd79e86-aed4-4ca6-823a-75ef862f7b08" providerId="ADAL" clId="{A63FF8A3-A79C-41D8-BDAF-9540F10ACF81}" dt="2022-11-16T19:45:11.179" v="3331" actId="207"/>
          <ac:spMkLst>
            <pc:docMk/>
            <pc:sldMk cId="2968385859" sldId="306"/>
            <ac:spMk id="21" creationId="{B71A009D-EC5C-BFC4-0B5C-C63A601179FF}"/>
          </ac:spMkLst>
        </pc:spChg>
        <pc:picChg chg="del">
          <ac:chgData name="Aaron Wise" userId="9dd79e86-aed4-4ca6-823a-75ef862f7b08" providerId="ADAL" clId="{A63FF8A3-A79C-41D8-BDAF-9540F10ACF81}" dt="2022-11-16T19:41:58.324" v="3065" actId="478"/>
          <ac:picMkLst>
            <pc:docMk/>
            <pc:sldMk cId="2968385859" sldId="306"/>
            <ac:picMk id="4" creationId="{CC329B9A-F1B1-4D1F-099E-41049904F536}"/>
          </ac:picMkLst>
        </pc:picChg>
        <pc:picChg chg="add mod">
          <ac:chgData name="Aaron Wise" userId="9dd79e86-aed4-4ca6-823a-75ef862f7b08" providerId="ADAL" clId="{A63FF8A3-A79C-41D8-BDAF-9540F10ACF81}" dt="2022-11-16T19:42:57.498" v="3073" actId="1076"/>
          <ac:picMkLst>
            <pc:docMk/>
            <pc:sldMk cId="2968385859" sldId="306"/>
            <ac:picMk id="5" creationId="{DA98EDBC-1BBD-2BF1-3F64-C1FD88A6C1A9}"/>
          </ac:picMkLst>
        </pc:picChg>
        <pc:picChg chg="del">
          <ac:chgData name="Aaron Wise" userId="9dd79e86-aed4-4ca6-823a-75ef862f7b08" providerId="ADAL" clId="{A63FF8A3-A79C-41D8-BDAF-9540F10ACF81}" dt="2022-11-16T19:41:58.324" v="3065" actId="478"/>
          <ac:picMkLst>
            <pc:docMk/>
            <pc:sldMk cId="2968385859" sldId="306"/>
            <ac:picMk id="6" creationId="{FCD56FB9-4A0B-2D3B-B9AB-29BFDCCC9A0B}"/>
          </ac:picMkLst>
        </pc:picChg>
        <pc:picChg chg="add mod">
          <ac:chgData name="Aaron Wise" userId="9dd79e86-aed4-4ca6-823a-75ef862f7b08" providerId="ADAL" clId="{A63FF8A3-A79C-41D8-BDAF-9540F10ACF81}" dt="2022-11-16T19:43:17.661" v="3082" actId="1037"/>
          <ac:picMkLst>
            <pc:docMk/>
            <pc:sldMk cId="2968385859" sldId="306"/>
            <ac:picMk id="8" creationId="{81FD83D7-E7EE-65BF-BEFB-EC68607F8C09}"/>
          </ac:picMkLst>
        </pc:picChg>
        <pc:picChg chg="del">
          <ac:chgData name="Aaron Wise" userId="9dd79e86-aed4-4ca6-823a-75ef862f7b08" providerId="ADAL" clId="{A63FF8A3-A79C-41D8-BDAF-9540F10ACF81}" dt="2022-11-16T19:41:58.324" v="3065" actId="478"/>
          <ac:picMkLst>
            <pc:docMk/>
            <pc:sldMk cId="2968385859" sldId="306"/>
            <ac:picMk id="9" creationId="{30BA5980-AD59-0910-6CE7-C84DEBAFEBAE}"/>
          </ac:picMkLst>
        </pc:picChg>
        <pc:picChg chg="add mod">
          <ac:chgData name="Aaron Wise" userId="9dd79e86-aed4-4ca6-823a-75ef862f7b08" providerId="ADAL" clId="{A63FF8A3-A79C-41D8-BDAF-9540F10ACF81}" dt="2022-11-16T19:43:17.661" v="3082" actId="1037"/>
          <ac:picMkLst>
            <pc:docMk/>
            <pc:sldMk cId="2968385859" sldId="306"/>
            <ac:picMk id="11" creationId="{4DAE07D2-6E48-DE4C-6CAE-86F56C181DA8}"/>
          </ac:picMkLst>
        </pc:picChg>
        <pc:picChg chg="del">
          <ac:chgData name="Aaron Wise" userId="9dd79e86-aed4-4ca6-823a-75ef862f7b08" providerId="ADAL" clId="{A63FF8A3-A79C-41D8-BDAF-9540F10ACF81}" dt="2022-11-16T19:41:58.324" v="3065" actId="478"/>
          <ac:picMkLst>
            <pc:docMk/>
            <pc:sldMk cId="2968385859" sldId="306"/>
            <ac:picMk id="12" creationId="{CB14DAA1-1143-7EA2-16A0-9ED94C4BD412}"/>
          </ac:picMkLst>
        </pc:picChg>
        <pc:picChg chg="add del mod">
          <ac:chgData name="Aaron Wise" userId="9dd79e86-aed4-4ca6-823a-75ef862f7b08" providerId="ADAL" clId="{A63FF8A3-A79C-41D8-BDAF-9540F10ACF81}" dt="2022-11-16T19:42:48.531" v="3070" actId="478"/>
          <ac:picMkLst>
            <pc:docMk/>
            <pc:sldMk cId="2968385859" sldId="306"/>
            <ac:picMk id="14" creationId="{E7CC448D-394B-686B-FF0B-053E56E26BF6}"/>
          </ac:picMkLst>
        </pc:picChg>
        <pc:picChg chg="add mod">
          <ac:chgData name="Aaron Wise" userId="9dd79e86-aed4-4ca6-823a-75ef862f7b08" providerId="ADAL" clId="{A63FF8A3-A79C-41D8-BDAF-9540F10ACF81}" dt="2022-11-16T19:42:41.752" v="3068" actId="1076"/>
          <ac:picMkLst>
            <pc:docMk/>
            <pc:sldMk cId="2968385859" sldId="306"/>
            <ac:picMk id="16" creationId="{B5248931-53EE-E159-E7A9-6A3CE6CE1288}"/>
          </ac:picMkLst>
        </pc:picChg>
      </pc:sldChg>
      <pc:sldChg chg="addSp delSp modSp mod delCm">
        <pc:chgData name="Aaron Wise" userId="9dd79e86-aed4-4ca6-823a-75ef862f7b08" providerId="ADAL" clId="{A63FF8A3-A79C-41D8-BDAF-9540F10ACF81}" dt="2022-11-16T19:49:08.729" v="3456" actId="207"/>
        <pc:sldMkLst>
          <pc:docMk/>
          <pc:sldMk cId="2872607316" sldId="307"/>
        </pc:sldMkLst>
        <pc:spChg chg="mod">
          <ac:chgData name="Aaron Wise" userId="9dd79e86-aed4-4ca6-823a-75ef862f7b08" providerId="ADAL" clId="{A63FF8A3-A79C-41D8-BDAF-9540F10ACF81}" dt="2022-11-16T19:49:08.729" v="3456" actId="207"/>
          <ac:spMkLst>
            <pc:docMk/>
            <pc:sldMk cId="2872607316" sldId="307"/>
            <ac:spMk id="21" creationId="{B71A009D-EC5C-BFC4-0B5C-C63A601179FF}"/>
          </ac:spMkLst>
        </pc:spChg>
        <pc:picChg chg="add mod">
          <ac:chgData name="Aaron Wise" userId="9dd79e86-aed4-4ca6-823a-75ef862f7b08" providerId="ADAL" clId="{A63FF8A3-A79C-41D8-BDAF-9540F10ACF81}" dt="2022-11-16T19:46:34.593" v="3340" actId="1076"/>
          <ac:picMkLst>
            <pc:docMk/>
            <pc:sldMk cId="2872607316" sldId="307"/>
            <ac:picMk id="4" creationId="{A6ED96A3-9D91-971C-3BC5-457165AED0CA}"/>
          </ac:picMkLst>
        </pc:picChg>
        <pc:picChg chg="add mod">
          <ac:chgData name="Aaron Wise" userId="9dd79e86-aed4-4ca6-823a-75ef862f7b08" providerId="ADAL" clId="{A63FF8A3-A79C-41D8-BDAF-9540F10ACF81}" dt="2022-11-16T19:46:54.575" v="3343" actId="1076"/>
          <ac:picMkLst>
            <pc:docMk/>
            <pc:sldMk cId="2872607316" sldId="307"/>
            <ac:picMk id="6" creationId="{BE21A34E-B4BE-F7C9-04D9-A3CFDE8CAC7B}"/>
          </ac:picMkLst>
        </pc:picChg>
        <pc:picChg chg="del">
          <ac:chgData name="Aaron Wise" userId="9dd79e86-aed4-4ca6-823a-75ef862f7b08" providerId="ADAL" clId="{A63FF8A3-A79C-41D8-BDAF-9540F10ACF81}" dt="2022-11-16T19:45:49.707" v="3334" actId="478"/>
          <ac:picMkLst>
            <pc:docMk/>
            <pc:sldMk cId="2872607316" sldId="307"/>
            <ac:picMk id="7" creationId="{821B14A4-8D44-56AA-F3E7-DE1B36FC0809}"/>
          </ac:picMkLst>
        </pc:picChg>
        <pc:picChg chg="del">
          <ac:chgData name="Aaron Wise" userId="9dd79e86-aed4-4ca6-823a-75ef862f7b08" providerId="ADAL" clId="{A63FF8A3-A79C-41D8-BDAF-9540F10ACF81}" dt="2022-11-16T19:45:49.707" v="3334" actId="478"/>
          <ac:picMkLst>
            <pc:docMk/>
            <pc:sldMk cId="2872607316" sldId="307"/>
            <ac:picMk id="9" creationId="{F9F2E695-2143-4D2C-64AA-08E23F2A2374}"/>
          </ac:picMkLst>
        </pc:picChg>
        <pc:picChg chg="add mod">
          <ac:chgData name="Aaron Wise" userId="9dd79e86-aed4-4ca6-823a-75ef862f7b08" providerId="ADAL" clId="{A63FF8A3-A79C-41D8-BDAF-9540F10ACF81}" dt="2022-11-16T19:46:47.860" v="3342" actId="1076"/>
          <ac:picMkLst>
            <pc:docMk/>
            <pc:sldMk cId="2872607316" sldId="307"/>
            <ac:picMk id="10" creationId="{A9AB98BC-7C60-D09C-1FCD-CBF448F77FD8}"/>
          </ac:picMkLst>
        </pc:picChg>
        <pc:picChg chg="del">
          <ac:chgData name="Aaron Wise" userId="9dd79e86-aed4-4ca6-823a-75ef862f7b08" providerId="ADAL" clId="{A63FF8A3-A79C-41D8-BDAF-9540F10ACF81}" dt="2022-11-16T19:45:49.707" v="3334" actId="478"/>
          <ac:picMkLst>
            <pc:docMk/>
            <pc:sldMk cId="2872607316" sldId="307"/>
            <ac:picMk id="11" creationId="{CA90F496-B9D7-849B-9CDF-FFC5A8D6ABB5}"/>
          </ac:picMkLst>
        </pc:picChg>
        <pc:picChg chg="del">
          <ac:chgData name="Aaron Wise" userId="9dd79e86-aed4-4ca6-823a-75ef862f7b08" providerId="ADAL" clId="{A63FF8A3-A79C-41D8-BDAF-9540F10ACF81}" dt="2022-11-16T19:45:49.707" v="3334" actId="478"/>
          <ac:picMkLst>
            <pc:docMk/>
            <pc:sldMk cId="2872607316" sldId="307"/>
            <ac:picMk id="13" creationId="{1085C51C-08ED-5D61-5913-5D25DE394063}"/>
          </ac:picMkLst>
        </pc:picChg>
        <pc:picChg chg="add mod">
          <ac:chgData name="Aaron Wise" userId="9dd79e86-aed4-4ca6-823a-75ef862f7b08" providerId="ADAL" clId="{A63FF8A3-A79C-41D8-BDAF-9540F10ACF81}" dt="2022-11-16T19:46:37.844" v="3341" actId="1076"/>
          <ac:picMkLst>
            <pc:docMk/>
            <pc:sldMk cId="2872607316" sldId="307"/>
            <ac:picMk id="14" creationId="{AF44FDCF-7271-795C-1223-C0EA621B181E}"/>
          </ac:picMkLst>
        </pc:picChg>
      </pc:sldChg>
      <pc:sldChg chg="addSp delSp modSp mod">
        <pc:chgData name="Aaron Wise" userId="9dd79e86-aed4-4ca6-823a-75ef862f7b08" providerId="ADAL" clId="{A63FF8A3-A79C-41D8-BDAF-9540F10ACF81}" dt="2022-11-16T19:53:36.337" v="3768" actId="207"/>
        <pc:sldMkLst>
          <pc:docMk/>
          <pc:sldMk cId="2373407666" sldId="308"/>
        </pc:sldMkLst>
        <pc:spChg chg="mod">
          <ac:chgData name="Aaron Wise" userId="9dd79e86-aed4-4ca6-823a-75ef862f7b08" providerId="ADAL" clId="{A63FF8A3-A79C-41D8-BDAF-9540F10ACF81}" dt="2022-11-16T19:53:36.337" v="3768" actId="207"/>
          <ac:spMkLst>
            <pc:docMk/>
            <pc:sldMk cId="2373407666" sldId="308"/>
            <ac:spMk id="21" creationId="{B71A009D-EC5C-BFC4-0B5C-C63A601179FF}"/>
          </ac:spMkLst>
        </pc:spChg>
        <pc:picChg chg="add mod">
          <ac:chgData name="Aaron Wise" userId="9dd79e86-aed4-4ca6-823a-75ef862f7b08" providerId="ADAL" clId="{A63FF8A3-A79C-41D8-BDAF-9540F10ACF81}" dt="2022-11-16T19:51:06.641" v="3481" actId="1035"/>
          <ac:picMkLst>
            <pc:docMk/>
            <pc:sldMk cId="2373407666" sldId="308"/>
            <ac:picMk id="4" creationId="{E3FCF400-C2CA-D995-FA5A-40440DCD0265}"/>
          </ac:picMkLst>
        </pc:picChg>
        <pc:picChg chg="add mod">
          <ac:chgData name="Aaron Wise" userId="9dd79e86-aed4-4ca6-823a-75ef862f7b08" providerId="ADAL" clId="{A63FF8A3-A79C-41D8-BDAF-9540F10ACF81}" dt="2022-11-16T19:51:40.644" v="3483" actId="1076"/>
          <ac:picMkLst>
            <pc:docMk/>
            <pc:sldMk cId="2373407666" sldId="308"/>
            <ac:picMk id="6" creationId="{2E8457EE-22D7-F85A-B616-9F25103C8CEC}"/>
          </ac:picMkLst>
        </pc:picChg>
        <pc:picChg chg="add mod">
          <ac:chgData name="Aaron Wise" userId="9dd79e86-aed4-4ca6-823a-75ef862f7b08" providerId="ADAL" clId="{A63FF8A3-A79C-41D8-BDAF-9540F10ACF81}" dt="2022-11-16T19:51:17.929" v="3482" actId="1076"/>
          <ac:picMkLst>
            <pc:docMk/>
            <pc:sldMk cId="2373407666" sldId="308"/>
            <ac:picMk id="8" creationId="{F5F4F879-21B8-F40D-64DF-AAE441E3E8F7}"/>
          </ac:picMkLst>
        </pc:picChg>
        <pc:picChg chg="add mod">
          <ac:chgData name="Aaron Wise" userId="9dd79e86-aed4-4ca6-823a-75ef862f7b08" providerId="ADAL" clId="{A63FF8A3-A79C-41D8-BDAF-9540F10ACF81}" dt="2022-11-16T19:50:42.557" v="3473" actId="1076"/>
          <ac:picMkLst>
            <pc:docMk/>
            <pc:sldMk cId="2373407666" sldId="308"/>
            <ac:picMk id="10" creationId="{226DD02B-A63D-AF85-331C-3EA5387E1C30}"/>
          </ac:picMkLst>
        </pc:picChg>
        <pc:picChg chg="del">
          <ac:chgData name="Aaron Wise" userId="9dd79e86-aed4-4ca6-823a-75ef862f7b08" providerId="ADAL" clId="{A63FF8A3-A79C-41D8-BDAF-9540F10ACF81}" dt="2022-11-16T19:49:44.268" v="3470" actId="478"/>
          <ac:picMkLst>
            <pc:docMk/>
            <pc:sldMk cId="2373407666" sldId="308"/>
            <ac:picMk id="29" creationId="{78E18571-EE22-094B-8AA6-CC9F9A4D6155}"/>
          </ac:picMkLst>
        </pc:picChg>
        <pc:picChg chg="del">
          <ac:chgData name="Aaron Wise" userId="9dd79e86-aed4-4ca6-823a-75ef862f7b08" providerId="ADAL" clId="{A63FF8A3-A79C-41D8-BDAF-9540F10ACF81}" dt="2022-11-16T19:49:44.268" v="3470" actId="478"/>
          <ac:picMkLst>
            <pc:docMk/>
            <pc:sldMk cId="2373407666" sldId="308"/>
            <ac:picMk id="31" creationId="{30231224-8AC4-9C40-B281-D21B86120846}"/>
          </ac:picMkLst>
        </pc:picChg>
        <pc:picChg chg="del">
          <ac:chgData name="Aaron Wise" userId="9dd79e86-aed4-4ca6-823a-75ef862f7b08" providerId="ADAL" clId="{A63FF8A3-A79C-41D8-BDAF-9540F10ACF81}" dt="2022-11-16T19:49:44.268" v="3470" actId="478"/>
          <ac:picMkLst>
            <pc:docMk/>
            <pc:sldMk cId="2373407666" sldId="308"/>
            <ac:picMk id="35" creationId="{102C033F-B352-CCB7-759E-2ECF72695486}"/>
          </ac:picMkLst>
        </pc:picChg>
        <pc:picChg chg="del">
          <ac:chgData name="Aaron Wise" userId="9dd79e86-aed4-4ca6-823a-75ef862f7b08" providerId="ADAL" clId="{A63FF8A3-A79C-41D8-BDAF-9540F10ACF81}" dt="2022-11-16T19:49:44.268" v="3470" actId="478"/>
          <ac:picMkLst>
            <pc:docMk/>
            <pc:sldMk cId="2373407666" sldId="308"/>
            <ac:picMk id="41" creationId="{5596BAE0-355C-30B5-FE14-D6F8E2A1A12B}"/>
          </ac:picMkLst>
        </pc:picChg>
      </pc:sldChg>
      <pc:sldChg chg="addSp delSp modSp add mod delCm">
        <pc:chgData name="Aaron Wise" userId="9dd79e86-aed4-4ca6-823a-75ef862f7b08" providerId="ADAL" clId="{A63FF8A3-A79C-41D8-BDAF-9540F10ACF81}" dt="2022-11-17T09:05:32.530" v="5925" actId="20577"/>
        <pc:sldMkLst>
          <pc:docMk/>
          <pc:sldMk cId="1388507517" sldId="309"/>
        </pc:sldMkLst>
        <pc:spChg chg="mod">
          <ac:chgData name="Aaron Wise" userId="9dd79e86-aed4-4ca6-823a-75ef862f7b08" providerId="ADAL" clId="{A63FF8A3-A79C-41D8-BDAF-9540F10ACF81}" dt="2022-11-17T09:05:32.530" v="5925" actId="20577"/>
          <ac:spMkLst>
            <pc:docMk/>
            <pc:sldMk cId="1388507517" sldId="309"/>
            <ac:spMk id="21" creationId="{B71A009D-EC5C-BFC4-0B5C-C63A601179FF}"/>
          </ac:spMkLst>
        </pc:spChg>
        <pc:picChg chg="del">
          <ac:chgData name="Aaron Wise" userId="9dd79e86-aed4-4ca6-823a-75ef862f7b08" providerId="ADAL" clId="{A63FF8A3-A79C-41D8-BDAF-9540F10ACF81}" dt="2022-11-16T19:56:19.323" v="3778" actId="478"/>
          <ac:picMkLst>
            <pc:docMk/>
            <pc:sldMk cId="1388507517" sldId="309"/>
            <ac:picMk id="4" creationId="{35469DC9-DECC-4B80-B1EA-E19A25791FBC}"/>
          </ac:picMkLst>
        </pc:picChg>
        <pc:picChg chg="add del mod">
          <ac:chgData name="Aaron Wise" userId="9dd79e86-aed4-4ca6-823a-75ef862f7b08" providerId="ADAL" clId="{A63FF8A3-A79C-41D8-BDAF-9540F10ACF81}" dt="2022-11-16T19:58:08.134" v="3797" actId="478"/>
          <ac:picMkLst>
            <pc:docMk/>
            <pc:sldMk cId="1388507517" sldId="309"/>
            <ac:picMk id="5" creationId="{33540FA4-9018-9C9F-A414-F7D352E7352A}"/>
          </ac:picMkLst>
        </pc:picChg>
        <pc:picChg chg="add del mod">
          <ac:chgData name="Aaron Wise" userId="9dd79e86-aed4-4ca6-823a-75ef862f7b08" providerId="ADAL" clId="{A63FF8A3-A79C-41D8-BDAF-9540F10ACF81}" dt="2022-11-16T19:58:08.134" v="3797" actId="478"/>
          <ac:picMkLst>
            <pc:docMk/>
            <pc:sldMk cId="1388507517" sldId="309"/>
            <ac:picMk id="7" creationId="{E8ACCF29-4B0E-8BAF-5592-C3366663FDF0}"/>
          </ac:picMkLst>
        </pc:picChg>
        <pc:picChg chg="del">
          <ac:chgData name="Aaron Wise" userId="9dd79e86-aed4-4ca6-823a-75ef862f7b08" providerId="ADAL" clId="{A63FF8A3-A79C-41D8-BDAF-9540F10ACF81}" dt="2022-11-16T19:56:19.323" v="3778" actId="478"/>
          <ac:picMkLst>
            <pc:docMk/>
            <pc:sldMk cId="1388507517" sldId="309"/>
            <ac:picMk id="8" creationId="{94F318A7-9FC7-9575-5C1B-B22D8C54E205}"/>
          </ac:picMkLst>
        </pc:picChg>
        <pc:picChg chg="add del mod">
          <ac:chgData name="Aaron Wise" userId="9dd79e86-aed4-4ca6-823a-75ef862f7b08" providerId="ADAL" clId="{A63FF8A3-A79C-41D8-BDAF-9540F10ACF81}" dt="2022-11-16T19:58:08.134" v="3797" actId="478"/>
          <ac:picMkLst>
            <pc:docMk/>
            <pc:sldMk cId="1388507517" sldId="309"/>
            <ac:picMk id="10" creationId="{6A8D0636-E0B9-6546-BC18-02FFF81BBC8A}"/>
          </ac:picMkLst>
        </pc:picChg>
        <pc:picChg chg="del">
          <ac:chgData name="Aaron Wise" userId="9dd79e86-aed4-4ca6-823a-75ef862f7b08" providerId="ADAL" clId="{A63FF8A3-A79C-41D8-BDAF-9540F10ACF81}" dt="2022-11-16T19:56:19.323" v="3778" actId="478"/>
          <ac:picMkLst>
            <pc:docMk/>
            <pc:sldMk cId="1388507517" sldId="309"/>
            <ac:picMk id="11" creationId="{93BFA3D9-D3EC-C732-81D3-1743BB4063EC}"/>
          </ac:picMkLst>
        </pc:picChg>
        <pc:picChg chg="add del mod">
          <ac:chgData name="Aaron Wise" userId="9dd79e86-aed4-4ca6-823a-75ef862f7b08" providerId="ADAL" clId="{A63FF8A3-A79C-41D8-BDAF-9540F10ACF81}" dt="2022-11-16T19:58:08.134" v="3797" actId="478"/>
          <ac:picMkLst>
            <pc:docMk/>
            <pc:sldMk cId="1388507517" sldId="309"/>
            <ac:picMk id="13" creationId="{A2B027E8-4D1B-1FD8-653A-922AE3614B60}"/>
          </ac:picMkLst>
        </pc:picChg>
        <pc:picChg chg="del">
          <ac:chgData name="Aaron Wise" userId="9dd79e86-aed4-4ca6-823a-75ef862f7b08" providerId="ADAL" clId="{A63FF8A3-A79C-41D8-BDAF-9540F10ACF81}" dt="2022-11-16T19:56:19.323" v="3778" actId="478"/>
          <ac:picMkLst>
            <pc:docMk/>
            <pc:sldMk cId="1388507517" sldId="309"/>
            <ac:picMk id="14" creationId="{59FDA9D8-FE6A-ABA5-9EB4-A7D7B7E29C9D}"/>
          </ac:picMkLst>
        </pc:picChg>
        <pc:picChg chg="add del mod">
          <ac:chgData name="Aaron Wise" userId="9dd79e86-aed4-4ca6-823a-75ef862f7b08" providerId="ADAL" clId="{A63FF8A3-A79C-41D8-BDAF-9540F10ACF81}" dt="2022-11-16T20:22:35.185" v="4272" actId="478"/>
          <ac:picMkLst>
            <pc:docMk/>
            <pc:sldMk cId="1388507517" sldId="309"/>
            <ac:picMk id="16" creationId="{00B9393C-3231-B815-9EB4-02118002755A}"/>
          </ac:picMkLst>
        </pc:picChg>
        <pc:picChg chg="add del mod">
          <ac:chgData name="Aaron Wise" userId="9dd79e86-aed4-4ca6-823a-75ef862f7b08" providerId="ADAL" clId="{A63FF8A3-A79C-41D8-BDAF-9540F10ACF81}" dt="2022-11-16T20:22:36.706" v="4275" actId="478"/>
          <ac:picMkLst>
            <pc:docMk/>
            <pc:sldMk cId="1388507517" sldId="309"/>
            <ac:picMk id="18" creationId="{9E4190F7-A2AB-9DE8-B311-4355F8498439}"/>
          </ac:picMkLst>
        </pc:picChg>
        <pc:picChg chg="add del mod">
          <ac:chgData name="Aaron Wise" userId="9dd79e86-aed4-4ca6-823a-75ef862f7b08" providerId="ADAL" clId="{A63FF8A3-A79C-41D8-BDAF-9540F10ACF81}" dt="2022-11-16T20:22:36.184" v="4274" actId="478"/>
          <ac:picMkLst>
            <pc:docMk/>
            <pc:sldMk cId="1388507517" sldId="309"/>
            <ac:picMk id="20" creationId="{195C3180-97DE-43A4-C15E-EE771564C1AC}"/>
          </ac:picMkLst>
        </pc:picChg>
        <pc:picChg chg="add del mod">
          <ac:chgData name="Aaron Wise" userId="9dd79e86-aed4-4ca6-823a-75ef862f7b08" providerId="ADAL" clId="{A63FF8A3-A79C-41D8-BDAF-9540F10ACF81}" dt="2022-11-16T20:22:35.649" v="4273" actId="478"/>
          <ac:picMkLst>
            <pc:docMk/>
            <pc:sldMk cId="1388507517" sldId="309"/>
            <ac:picMk id="23" creationId="{CE038B17-DF97-5344-0AA9-569FCFCB12CB}"/>
          </ac:picMkLst>
        </pc:picChg>
        <pc:picChg chg="add del mod">
          <ac:chgData name="Aaron Wise" userId="9dd79e86-aed4-4ca6-823a-75ef862f7b08" providerId="ADAL" clId="{A63FF8A3-A79C-41D8-BDAF-9540F10ACF81}" dt="2022-11-16T20:43:43.501" v="4907" actId="478"/>
          <ac:picMkLst>
            <pc:docMk/>
            <pc:sldMk cId="1388507517" sldId="309"/>
            <ac:picMk id="25" creationId="{48889E5F-8685-8A8A-43E5-A18ECF26C3C1}"/>
          </ac:picMkLst>
        </pc:picChg>
        <pc:picChg chg="add del mod">
          <ac:chgData name="Aaron Wise" userId="9dd79e86-aed4-4ca6-823a-75ef862f7b08" providerId="ADAL" clId="{A63FF8A3-A79C-41D8-BDAF-9540F10ACF81}" dt="2022-11-16T20:43:43.501" v="4907" actId="478"/>
          <ac:picMkLst>
            <pc:docMk/>
            <pc:sldMk cId="1388507517" sldId="309"/>
            <ac:picMk id="27" creationId="{2B8BDA49-6700-BBC9-4595-4CEF89B85ADA}"/>
          </ac:picMkLst>
        </pc:picChg>
        <pc:picChg chg="add del mod">
          <ac:chgData name="Aaron Wise" userId="9dd79e86-aed4-4ca6-823a-75ef862f7b08" providerId="ADAL" clId="{A63FF8A3-A79C-41D8-BDAF-9540F10ACF81}" dt="2022-11-16T20:43:43.501" v="4907" actId="478"/>
          <ac:picMkLst>
            <pc:docMk/>
            <pc:sldMk cId="1388507517" sldId="309"/>
            <ac:picMk id="29" creationId="{E7D9AC73-67EE-AE70-4A7A-225138C5C2E3}"/>
          </ac:picMkLst>
        </pc:picChg>
        <pc:picChg chg="add del mod">
          <ac:chgData name="Aaron Wise" userId="9dd79e86-aed4-4ca6-823a-75ef862f7b08" providerId="ADAL" clId="{A63FF8A3-A79C-41D8-BDAF-9540F10ACF81}" dt="2022-11-16T20:43:43.501" v="4907" actId="478"/>
          <ac:picMkLst>
            <pc:docMk/>
            <pc:sldMk cId="1388507517" sldId="309"/>
            <ac:picMk id="31" creationId="{C133D057-8B1F-B02B-08EB-D6E304C30DA6}"/>
          </ac:picMkLst>
        </pc:picChg>
        <pc:picChg chg="add mod">
          <ac:chgData name="Aaron Wise" userId="9dd79e86-aed4-4ca6-823a-75ef862f7b08" providerId="ADAL" clId="{A63FF8A3-A79C-41D8-BDAF-9540F10ACF81}" dt="2022-11-16T20:44:14.005" v="4913" actId="1076"/>
          <ac:picMkLst>
            <pc:docMk/>
            <pc:sldMk cId="1388507517" sldId="309"/>
            <ac:picMk id="35" creationId="{178B175E-4FD9-170B-768A-10652DC02CC0}"/>
          </ac:picMkLst>
        </pc:picChg>
        <pc:picChg chg="add mod">
          <ac:chgData name="Aaron Wise" userId="9dd79e86-aed4-4ca6-823a-75ef862f7b08" providerId="ADAL" clId="{A63FF8A3-A79C-41D8-BDAF-9540F10ACF81}" dt="2022-11-16T20:44:24.047" v="4915" actId="1076"/>
          <ac:picMkLst>
            <pc:docMk/>
            <pc:sldMk cId="1388507517" sldId="309"/>
            <ac:picMk id="37" creationId="{8B44605E-1705-D185-5FF2-B66F45FDBA79}"/>
          </ac:picMkLst>
        </pc:picChg>
        <pc:picChg chg="add mod">
          <ac:chgData name="Aaron Wise" userId="9dd79e86-aed4-4ca6-823a-75ef862f7b08" providerId="ADAL" clId="{A63FF8A3-A79C-41D8-BDAF-9540F10ACF81}" dt="2022-11-16T20:44:20.752" v="4914" actId="1076"/>
          <ac:picMkLst>
            <pc:docMk/>
            <pc:sldMk cId="1388507517" sldId="309"/>
            <ac:picMk id="39" creationId="{D46D3573-23E4-1C85-2E18-6F914002FB32}"/>
          </ac:picMkLst>
        </pc:picChg>
        <pc:picChg chg="add mod">
          <ac:chgData name="Aaron Wise" userId="9dd79e86-aed4-4ca6-823a-75ef862f7b08" providerId="ADAL" clId="{A63FF8A3-A79C-41D8-BDAF-9540F10ACF81}" dt="2022-11-16T20:44:08.055" v="4910" actId="1076"/>
          <ac:picMkLst>
            <pc:docMk/>
            <pc:sldMk cId="1388507517" sldId="309"/>
            <ac:picMk id="41" creationId="{1319E7E2-A10C-552A-2F69-83D8E4BB5B84}"/>
          </ac:picMkLst>
        </pc:picChg>
      </pc:sldChg>
      <pc:sldChg chg="addSp delSp modSp mod">
        <pc:chgData name="Aaron Wise" userId="9dd79e86-aed4-4ca6-823a-75ef862f7b08" providerId="ADAL" clId="{A63FF8A3-A79C-41D8-BDAF-9540F10ACF81}" dt="2022-11-16T20:26:31.514" v="4475" actId="207"/>
        <pc:sldMkLst>
          <pc:docMk/>
          <pc:sldMk cId="3660850680" sldId="310"/>
        </pc:sldMkLst>
        <pc:spChg chg="mod">
          <ac:chgData name="Aaron Wise" userId="9dd79e86-aed4-4ca6-823a-75ef862f7b08" providerId="ADAL" clId="{A63FF8A3-A79C-41D8-BDAF-9540F10ACF81}" dt="2022-11-16T20:26:31.514" v="4475" actId="207"/>
          <ac:spMkLst>
            <pc:docMk/>
            <pc:sldMk cId="3660850680" sldId="310"/>
            <ac:spMk id="21" creationId="{B71A009D-EC5C-BFC4-0B5C-C63A601179FF}"/>
          </ac:spMkLst>
        </pc:spChg>
        <pc:picChg chg="add mod">
          <ac:chgData name="Aaron Wise" userId="9dd79e86-aed4-4ca6-823a-75ef862f7b08" providerId="ADAL" clId="{A63FF8A3-A79C-41D8-BDAF-9540F10ACF81}" dt="2022-11-16T20:23:03.591" v="4281" actId="1076"/>
          <ac:picMkLst>
            <pc:docMk/>
            <pc:sldMk cId="3660850680" sldId="310"/>
            <ac:picMk id="4" creationId="{4618D4C6-4140-B860-BDEF-CE4ECEDBDE09}"/>
          </ac:picMkLst>
        </pc:picChg>
        <pc:picChg chg="add mod">
          <ac:chgData name="Aaron Wise" userId="9dd79e86-aed4-4ca6-823a-75ef862f7b08" providerId="ADAL" clId="{A63FF8A3-A79C-41D8-BDAF-9540F10ACF81}" dt="2022-11-16T20:23:18.605" v="4284" actId="1076"/>
          <ac:picMkLst>
            <pc:docMk/>
            <pc:sldMk cId="3660850680" sldId="310"/>
            <ac:picMk id="6" creationId="{1EF05801-7BBA-BC1C-8641-020CE44FC58C}"/>
          </ac:picMkLst>
        </pc:picChg>
        <pc:picChg chg="add mod">
          <ac:chgData name="Aaron Wise" userId="9dd79e86-aed4-4ca6-823a-75ef862f7b08" providerId="ADAL" clId="{A63FF8A3-A79C-41D8-BDAF-9540F10ACF81}" dt="2022-11-16T20:23:08.809" v="4282" actId="1076"/>
          <ac:picMkLst>
            <pc:docMk/>
            <pc:sldMk cId="3660850680" sldId="310"/>
            <ac:picMk id="8" creationId="{225DC3AF-6472-F2A2-85E0-5D42DC918321}"/>
          </ac:picMkLst>
        </pc:picChg>
        <pc:picChg chg="add mod">
          <ac:chgData name="Aaron Wise" userId="9dd79e86-aed4-4ca6-823a-75ef862f7b08" providerId="ADAL" clId="{A63FF8A3-A79C-41D8-BDAF-9540F10ACF81}" dt="2022-11-16T20:22:56.694" v="4278" actId="1076"/>
          <ac:picMkLst>
            <pc:docMk/>
            <pc:sldMk cId="3660850680" sldId="310"/>
            <ac:picMk id="10" creationId="{595CD2B8-ACF4-ED4D-D4BD-F7E3EBA3C7C7}"/>
          </ac:picMkLst>
        </pc:picChg>
        <pc:picChg chg="del">
          <ac:chgData name="Aaron Wise" userId="9dd79e86-aed4-4ca6-823a-75ef862f7b08" providerId="ADAL" clId="{A63FF8A3-A79C-41D8-BDAF-9540F10ACF81}" dt="2022-11-16T20:03:22.037" v="4240" actId="478"/>
          <ac:picMkLst>
            <pc:docMk/>
            <pc:sldMk cId="3660850680" sldId="310"/>
            <ac:picMk id="15" creationId="{5C264191-029C-EC66-E6CF-212616476D2E}"/>
          </ac:picMkLst>
        </pc:picChg>
        <pc:picChg chg="del">
          <ac:chgData name="Aaron Wise" userId="9dd79e86-aed4-4ca6-823a-75ef862f7b08" providerId="ADAL" clId="{A63FF8A3-A79C-41D8-BDAF-9540F10ACF81}" dt="2022-11-16T20:03:22.037" v="4240" actId="478"/>
          <ac:picMkLst>
            <pc:docMk/>
            <pc:sldMk cId="3660850680" sldId="310"/>
            <ac:picMk id="17" creationId="{3D4DCCB1-8FFD-F5BB-79AA-DD6BFA845C70}"/>
          </ac:picMkLst>
        </pc:picChg>
        <pc:picChg chg="del">
          <ac:chgData name="Aaron Wise" userId="9dd79e86-aed4-4ca6-823a-75ef862f7b08" providerId="ADAL" clId="{A63FF8A3-A79C-41D8-BDAF-9540F10ACF81}" dt="2022-11-16T20:03:22.037" v="4240" actId="478"/>
          <ac:picMkLst>
            <pc:docMk/>
            <pc:sldMk cId="3660850680" sldId="310"/>
            <ac:picMk id="19" creationId="{A96713DC-6880-4E90-CC34-5AB5602C40FE}"/>
          </ac:picMkLst>
        </pc:picChg>
        <pc:picChg chg="del">
          <ac:chgData name="Aaron Wise" userId="9dd79e86-aed4-4ca6-823a-75ef862f7b08" providerId="ADAL" clId="{A63FF8A3-A79C-41D8-BDAF-9540F10ACF81}" dt="2022-11-16T20:03:22.037" v="4240" actId="478"/>
          <ac:picMkLst>
            <pc:docMk/>
            <pc:sldMk cId="3660850680" sldId="310"/>
            <ac:picMk id="22" creationId="{14800DDD-C17D-AEE8-0BE8-A9DF781555FD}"/>
          </ac:picMkLst>
        </pc:picChg>
      </pc:sldChg>
      <pc:sldChg chg="addSp delSp modSp mod modCm">
        <pc:chgData name="Aaron Wise" userId="9dd79e86-aed4-4ca6-823a-75ef862f7b08" providerId="ADAL" clId="{A63FF8A3-A79C-41D8-BDAF-9540F10ACF81}" dt="2022-11-16T19:18:07.714" v="1345" actId="207"/>
        <pc:sldMkLst>
          <pc:docMk/>
          <pc:sldMk cId="242954691" sldId="311"/>
        </pc:sldMkLst>
        <pc:spChg chg="mod">
          <ac:chgData name="Aaron Wise" userId="9dd79e86-aed4-4ca6-823a-75ef862f7b08" providerId="ADAL" clId="{A63FF8A3-A79C-41D8-BDAF-9540F10ACF81}" dt="2022-11-16T19:18:07.714" v="1345" actId="207"/>
          <ac:spMkLst>
            <pc:docMk/>
            <pc:sldMk cId="242954691" sldId="311"/>
            <ac:spMk id="21" creationId="{B71A009D-EC5C-BFC4-0B5C-C63A601179FF}"/>
          </ac:spMkLst>
        </pc:spChg>
        <pc:spChg chg="mod">
          <ac:chgData name="Aaron Wise" userId="9dd79e86-aed4-4ca6-823a-75ef862f7b08" providerId="ADAL" clId="{A63FF8A3-A79C-41D8-BDAF-9540F10ACF81}" dt="2022-11-16T19:17:15.907" v="1327" actId="20577"/>
          <ac:spMkLst>
            <pc:docMk/>
            <pc:sldMk cId="242954691" sldId="311"/>
            <ac:spMk id="33" creationId="{AE0FF200-2552-E69F-829B-F0FAD55FFE47}"/>
          </ac:spMkLst>
        </pc:spChg>
        <pc:picChg chg="del">
          <ac:chgData name="Aaron Wise" userId="9dd79e86-aed4-4ca6-823a-75ef862f7b08" providerId="ADAL" clId="{A63FF8A3-A79C-41D8-BDAF-9540F10ACF81}" dt="2022-11-16T19:12:33.409" v="989" actId="478"/>
          <ac:picMkLst>
            <pc:docMk/>
            <pc:sldMk cId="242954691" sldId="311"/>
            <ac:picMk id="4" creationId="{B44B1B75-DEAF-462A-32DD-B62D459C1D5B}"/>
          </ac:picMkLst>
        </pc:picChg>
        <pc:picChg chg="add mod">
          <ac:chgData name="Aaron Wise" userId="9dd79e86-aed4-4ca6-823a-75ef862f7b08" providerId="ADAL" clId="{A63FF8A3-A79C-41D8-BDAF-9540F10ACF81}" dt="2022-11-16T19:13:24.290" v="1027" actId="1037"/>
          <ac:picMkLst>
            <pc:docMk/>
            <pc:sldMk cId="242954691" sldId="311"/>
            <ac:picMk id="5" creationId="{4F16A03E-FABE-343E-9E94-1808EB4CD2DA}"/>
          </ac:picMkLst>
        </pc:picChg>
        <pc:picChg chg="del">
          <ac:chgData name="Aaron Wise" userId="9dd79e86-aed4-4ca6-823a-75ef862f7b08" providerId="ADAL" clId="{A63FF8A3-A79C-41D8-BDAF-9540F10ACF81}" dt="2022-11-16T19:12:32.924" v="988" actId="478"/>
          <ac:picMkLst>
            <pc:docMk/>
            <pc:sldMk cId="242954691" sldId="311"/>
            <ac:picMk id="7" creationId="{83E05696-3912-6644-5AF1-8C583938D4FE}"/>
          </ac:picMkLst>
        </pc:picChg>
        <pc:picChg chg="add mod">
          <ac:chgData name="Aaron Wise" userId="9dd79e86-aed4-4ca6-823a-75ef862f7b08" providerId="ADAL" clId="{A63FF8A3-A79C-41D8-BDAF-9540F10ACF81}" dt="2022-11-16T19:13:40.743" v="1033" actId="1037"/>
          <ac:picMkLst>
            <pc:docMk/>
            <pc:sldMk cId="242954691" sldId="311"/>
            <ac:picMk id="8" creationId="{E348685E-A64D-2D64-467D-B0DC01FA8F34}"/>
          </ac:picMkLst>
        </pc:picChg>
        <pc:picChg chg="del">
          <ac:chgData name="Aaron Wise" userId="9dd79e86-aed4-4ca6-823a-75ef862f7b08" providerId="ADAL" clId="{A63FF8A3-A79C-41D8-BDAF-9540F10ACF81}" dt="2022-11-16T19:12:32.407" v="987" actId="478"/>
          <ac:picMkLst>
            <pc:docMk/>
            <pc:sldMk cId="242954691" sldId="311"/>
            <ac:picMk id="10" creationId="{C6CC5B36-F073-0FBD-9097-CA21E31521B7}"/>
          </ac:picMkLst>
        </pc:picChg>
        <pc:picChg chg="add mod">
          <ac:chgData name="Aaron Wise" userId="9dd79e86-aed4-4ca6-823a-75ef862f7b08" providerId="ADAL" clId="{A63FF8A3-A79C-41D8-BDAF-9540F10ACF81}" dt="2022-11-16T19:13:40.743" v="1033" actId="1037"/>
          <ac:picMkLst>
            <pc:docMk/>
            <pc:sldMk cId="242954691" sldId="311"/>
            <ac:picMk id="11" creationId="{DF7B4D75-7954-01FF-C83B-246EDC6DBAA4}"/>
          </ac:picMkLst>
        </pc:picChg>
        <pc:picChg chg="del">
          <ac:chgData name="Aaron Wise" userId="9dd79e86-aed4-4ca6-823a-75ef862f7b08" providerId="ADAL" clId="{A63FF8A3-A79C-41D8-BDAF-9540F10ACF81}" dt="2022-11-16T19:12:35.483" v="990" actId="478"/>
          <ac:picMkLst>
            <pc:docMk/>
            <pc:sldMk cId="242954691" sldId="311"/>
            <ac:picMk id="12" creationId="{74A287F1-29BA-150C-DA1B-F3F96F8B43A5}"/>
          </ac:picMkLst>
        </pc:picChg>
        <pc:picChg chg="add mod">
          <ac:chgData name="Aaron Wise" userId="9dd79e86-aed4-4ca6-823a-75ef862f7b08" providerId="ADAL" clId="{A63FF8A3-A79C-41D8-BDAF-9540F10ACF81}" dt="2022-11-16T19:13:24.290" v="1027" actId="1037"/>
          <ac:picMkLst>
            <pc:docMk/>
            <pc:sldMk cId="242954691" sldId="311"/>
            <ac:picMk id="14" creationId="{D9C07972-E6B2-3216-EF8A-0E9F562F5171}"/>
          </ac:picMkLst>
        </pc:picChg>
        <pc:cxnChg chg="mod">
          <ac:chgData name="Aaron Wise" userId="9dd79e86-aed4-4ca6-823a-75ef862f7b08" providerId="ADAL" clId="{A63FF8A3-A79C-41D8-BDAF-9540F10ACF81}" dt="2022-11-16T19:17:02.054" v="1326" actId="1035"/>
          <ac:cxnSpMkLst>
            <pc:docMk/>
            <pc:sldMk cId="242954691" sldId="311"/>
            <ac:cxnSpMk id="32" creationId="{B985EE6B-7D37-5B5D-EB45-F236AF901AE5}"/>
          </ac:cxnSpMkLst>
        </pc:cxnChg>
      </pc:sldChg>
      <pc:sldChg chg="addSp delSp modSp mod delCm">
        <pc:chgData name="Aaron Wise" userId="9dd79e86-aed4-4ca6-823a-75ef862f7b08" providerId="ADAL" clId="{A63FF8A3-A79C-41D8-BDAF-9540F10ACF81}" dt="2022-11-16T20:29:00.585" v="4639" actId="207"/>
        <pc:sldMkLst>
          <pc:docMk/>
          <pc:sldMk cId="782831870" sldId="312"/>
        </pc:sldMkLst>
        <pc:spChg chg="mod">
          <ac:chgData name="Aaron Wise" userId="9dd79e86-aed4-4ca6-823a-75ef862f7b08" providerId="ADAL" clId="{A63FF8A3-A79C-41D8-BDAF-9540F10ACF81}" dt="2022-11-16T20:29:00.585" v="4639" actId="207"/>
          <ac:spMkLst>
            <pc:docMk/>
            <pc:sldMk cId="782831870" sldId="312"/>
            <ac:spMk id="21" creationId="{B71A009D-EC5C-BFC4-0B5C-C63A601179FF}"/>
          </ac:spMkLst>
        </pc:spChg>
        <pc:picChg chg="del">
          <ac:chgData name="Aaron Wise" userId="9dd79e86-aed4-4ca6-823a-75ef862f7b08" providerId="ADAL" clId="{A63FF8A3-A79C-41D8-BDAF-9540F10ACF81}" dt="2022-11-16T20:03:30.580" v="4241" actId="478"/>
          <ac:picMkLst>
            <pc:docMk/>
            <pc:sldMk cId="782831870" sldId="312"/>
            <ac:picMk id="4" creationId="{4048F2A8-70C0-3C57-CEFB-094D5606C88C}"/>
          </ac:picMkLst>
        </pc:picChg>
        <pc:picChg chg="add mod">
          <ac:chgData name="Aaron Wise" userId="9dd79e86-aed4-4ca6-823a-75ef862f7b08" providerId="ADAL" clId="{A63FF8A3-A79C-41D8-BDAF-9540F10ACF81}" dt="2022-11-16T20:27:03.396" v="4481" actId="1076"/>
          <ac:picMkLst>
            <pc:docMk/>
            <pc:sldMk cId="782831870" sldId="312"/>
            <ac:picMk id="5" creationId="{C98874F8-E8C3-AF92-2083-F99E918ECAE1}"/>
          </ac:picMkLst>
        </pc:picChg>
        <pc:picChg chg="del">
          <ac:chgData name="Aaron Wise" userId="9dd79e86-aed4-4ca6-823a-75ef862f7b08" providerId="ADAL" clId="{A63FF8A3-A79C-41D8-BDAF-9540F10ACF81}" dt="2022-11-16T20:03:30.580" v="4241" actId="478"/>
          <ac:picMkLst>
            <pc:docMk/>
            <pc:sldMk cId="782831870" sldId="312"/>
            <ac:picMk id="6" creationId="{359FD88C-FAB9-074A-D30E-EFABEFA70B07}"/>
          </ac:picMkLst>
        </pc:picChg>
        <pc:picChg chg="del">
          <ac:chgData name="Aaron Wise" userId="9dd79e86-aed4-4ca6-823a-75ef862f7b08" providerId="ADAL" clId="{A63FF8A3-A79C-41D8-BDAF-9540F10ACF81}" dt="2022-11-16T20:03:30.580" v="4241" actId="478"/>
          <ac:picMkLst>
            <pc:docMk/>
            <pc:sldMk cId="782831870" sldId="312"/>
            <ac:picMk id="8" creationId="{E10473A2-E226-225F-FBAD-657593F53795}"/>
          </ac:picMkLst>
        </pc:picChg>
        <pc:picChg chg="add mod">
          <ac:chgData name="Aaron Wise" userId="9dd79e86-aed4-4ca6-823a-75ef862f7b08" providerId="ADAL" clId="{A63FF8A3-A79C-41D8-BDAF-9540F10ACF81}" dt="2022-11-16T20:27:27.397" v="4484" actId="1076"/>
          <ac:picMkLst>
            <pc:docMk/>
            <pc:sldMk cId="782831870" sldId="312"/>
            <ac:picMk id="9" creationId="{D261CF92-DE16-FE4B-A6FF-0B7057312A67}"/>
          </ac:picMkLst>
        </pc:picChg>
        <pc:picChg chg="del">
          <ac:chgData name="Aaron Wise" userId="9dd79e86-aed4-4ca6-823a-75ef862f7b08" providerId="ADAL" clId="{A63FF8A3-A79C-41D8-BDAF-9540F10ACF81}" dt="2022-11-16T20:03:30.580" v="4241" actId="478"/>
          <ac:picMkLst>
            <pc:docMk/>
            <pc:sldMk cId="782831870" sldId="312"/>
            <ac:picMk id="10" creationId="{381AE0DC-90A0-C09F-B400-667883DE2854}"/>
          </ac:picMkLst>
        </pc:picChg>
        <pc:picChg chg="add mod">
          <ac:chgData name="Aaron Wise" userId="9dd79e86-aed4-4ca6-823a-75ef862f7b08" providerId="ADAL" clId="{A63FF8A3-A79C-41D8-BDAF-9540F10ACF81}" dt="2022-11-16T20:27:15.093" v="4483" actId="1076"/>
          <ac:picMkLst>
            <pc:docMk/>
            <pc:sldMk cId="782831870" sldId="312"/>
            <ac:picMk id="12" creationId="{F25548F1-12F3-AC97-5FDC-588E95E5F299}"/>
          </ac:picMkLst>
        </pc:picChg>
        <pc:picChg chg="add mod">
          <ac:chgData name="Aaron Wise" userId="9dd79e86-aed4-4ca6-823a-75ef862f7b08" providerId="ADAL" clId="{A63FF8A3-A79C-41D8-BDAF-9540F10ACF81}" dt="2022-11-16T20:27:07.124" v="4482" actId="1076"/>
          <ac:picMkLst>
            <pc:docMk/>
            <pc:sldMk cId="782831870" sldId="312"/>
            <ac:picMk id="14" creationId="{7A191F32-72D7-BA18-F2E4-61570581810E}"/>
          </ac:picMkLst>
        </pc:picChg>
      </pc:sldChg>
      <pc:sldChg chg="addSp delSp modSp mod">
        <pc:chgData name="Aaron Wise" userId="9dd79e86-aed4-4ca6-823a-75ef862f7b08" providerId="ADAL" clId="{A63FF8A3-A79C-41D8-BDAF-9540F10ACF81}" dt="2022-11-16T20:31:57.195" v="4720" actId="207"/>
        <pc:sldMkLst>
          <pc:docMk/>
          <pc:sldMk cId="3127331490" sldId="313"/>
        </pc:sldMkLst>
        <pc:spChg chg="mod">
          <ac:chgData name="Aaron Wise" userId="9dd79e86-aed4-4ca6-823a-75ef862f7b08" providerId="ADAL" clId="{A63FF8A3-A79C-41D8-BDAF-9540F10ACF81}" dt="2022-11-16T20:31:57.195" v="4720" actId="207"/>
          <ac:spMkLst>
            <pc:docMk/>
            <pc:sldMk cId="3127331490" sldId="313"/>
            <ac:spMk id="21" creationId="{B71A009D-EC5C-BFC4-0B5C-C63A601179FF}"/>
          </ac:spMkLst>
        </pc:spChg>
        <pc:grpChg chg="add del mod">
          <ac:chgData name="Aaron Wise" userId="9dd79e86-aed4-4ca6-823a-75ef862f7b08" providerId="ADAL" clId="{A63FF8A3-A79C-41D8-BDAF-9540F10ACF81}" dt="2022-11-16T20:30:22.957" v="4656" actId="165"/>
          <ac:grpSpMkLst>
            <pc:docMk/>
            <pc:sldMk cId="3127331490" sldId="313"/>
            <ac:grpSpMk id="15" creationId="{95186DE7-DA13-B4CD-57F9-82A3F1B0C90B}"/>
          </ac:grpSpMkLst>
        </pc:grpChg>
        <pc:picChg chg="del">
          <ac:chgData name="Aaron Wise" userId="9dd79e86-aed4-4ca6-823a-75ef862f7b08" providerId="ADAL" clId="{A63FF8A3-A79C-41D8-BDAF-9540F10ACF81}" dt="2022-11-16T20:03:35.493" v="4242" actId="478"/>
          <ac:picMkLst>
            <pc:docMk/>
            <pc:sldMk cId="3127331490" sldId="313"/>
            <ac:picMk id="4" creationId="{5A267FDF-357E-B4F4-ADAC-66E447EEEB6D}"/>
          </ac:picMkLst>
        </pc:picChg>
        <pc:picChg chg="add mod topLvl">
          <ac:chgData name="Aaron Wise" userId="9dd79e86-aed4-4ca6-823a-75ef862f7b08" providerId="ADAL" clId="{A63FF8A3-A79C-41D8-BDAF-9540F10ACF81}" dt="2022-11-16T20:30:42.521" v="4658" actId="1076"/>
          <ac:picMkLst>
            <pc:docMk/>
            <pc:sldMk cId="3127331490" sldId="313"/>
            <ac:picMk id="5" creationId="{C65EFA6C-0FE1-1508-9522-50689BEC7308}"/>
          </ac:picMkLst>
        </pc:picChg>
        <pc:picChg chg="del">
          <ac:chgData name="Aaron Wise" userId="9dd79e86-aed4-4ca6-823a-75ef862f7b08" providerId="ADAL" clId="{A63FF8A3-A79C-41D8-BDAF-9540F10ACF81}" dt="2022-11-16T20:03:35.493" v="4242" actId="478"/>
          <ac:picMkLst>
            <pc:docMk/>
            <pc:sldMk cId="3127331490" sldId="313"/>
            <ac:picMk id="7" creationId="{4F22888D-6992-3D40-F7C9-51A3E4E84AE5}"/>
          </ac:picMkLst>
        </pc:picChg>
        <pc:picChg chg="add mod topLvl">
          <ac:chgData name="Aaron Wise" userId="9dd79e86-aed4-4ca6-823a-75ef862f7b08" providerId="ADAL" clId="{A63FF8A3-A79C-41D8-BDAF-9540F10ACF81}" dt="2022-11-16T20:30:52.800" v="4661" actId="1076"/>
          <ac:picMkLst>
            <pc:docMk/>
            <pc:sldMk cId="3127331490" sldId="313"/>
            <ac:picMk id="8" creationId="{7DCC6FBF-98A3-23E2-5825-9FD803868BF3}"/>
          </ac:picMkLst>
        </pc:picChg>
        <pc:picChg chg="del">
          <ac:chgData name="Aaron Wise" userId="9dd79e86-aed4-4ca6-823a-75ef862f7b08" providerId="ADAL" clId="{A63FF8A3-A79C-41D8-BDAF-9540F10ACF81}" dt="2022-11-16T20:03:35.493" v="4242" actId="478"/>
          <ac:picMkLst>
            <pc:docMk/>
            <pc:sldMk cId="3127331490" sldId="313"/>
            <ac:picMk id="9" creationId="{B6F0A652-AABC-F83F-3F89-37F795043DDD}"/>
          </ac:picMkLst>
        </pc:picChg>
        <pc:picChg chg="del">
          <ac:chgData name="Aaron Wise" userId="9dd79e86-aed4-4ca6-823a-75ef862f7b08" providerId="ADAL" clId="{A63FF8A3-A79C-41D8-BDAF-9540F10ACF81}" dt="2022-11-16T20:03:35.493" v="4242" actId="478"/>
          <ac:picMkLst>
            <pc:docMk/>
            <pc:sldMk cId="3127331490" sldId="313"/>
            <ac:picMk id="11" creationId="{EE2087B5-07FE-1DD8-7D5C-114AEEED5550}"/>
          </ac:picMkLst>
        </pc:picChg>
        <pc:picChg chg="add mod topLvl">
          <ac:chgData name="Aaron Wise" userId="9dd79e86-aed4-4ca6-823a-75ef862f7b08" providerId="ADAL" clId="{A63FF8A3-A79C-41D8-BDAF-9540F10ACF81}" dt="2022-11-16T20:30:57.547" v="4662" actId="1076"/>
          <ac:picMkLst>
            <pc:docMk/>
            <pc:sldMk cId="3127331490" sldId="313"/>
            <ac:picMk id="12" creationId="{5B096BC4-7D15-893A-436C-F50753A57DDD}"/>
          </ac:picMkLst>
        </pc:picChg>
        <pc:picChg chg="add mod topLvl">
          <ac:chgData name="Aaron Wise" userId="9dd79e86-aed4-4ca6-823a-75ef862f7b08" providerId="ADAL" clId="{A63FF8A3-A79C-41D8-BDAF-9540F10ACF81}" dt="2022-11-16T20:30:46.926" v="4659" actId="1076"/>
          <ac:picMkLst>
            <pc:docMk/>
            <pc:sldMk cId="3127331490" sldId="313"/>
            <ac:picMk id="14" creationId="{EE65CA6D-D847-6963-A527-8EAB38B42D1C}"/>
          </ac:picMkLst>
        </pc:picChg>
      </pc:sldChg>
      <pc:sldChg chg="add del">
        <pc:chgData name="Aaron Wise" userId="9dd79e86-aed4-4ca6-823a-75ef862f7b08" providerId="ADAL" clId="{A63FF8A3-A79C-41D8-BDAF-9540F10ACF81}" dt="2022-11-16T19:54:48.403" v="3771" actId="47"/>
        <pc:sldMkLst>
          <pc:docMk/>
          <pc:sldMk cId="114679592" sldId="314"/>
        </pc:sldMkLst>
      </pc:sldChg>
      <pc:sldChg chg="addSp delSp modSp add mod delCm">
        <pc:chgData name="Aaron Wise" userId="9dd79e86-aed4-4ca6-823a-75ef862f7b08" providerId="ADAL" clId="{A63FF8A3-A79C-41D8-BDAF-9540F10ACF81}" dt="2022-11-16T20:03:01.604" v="4238" actId="207"/>
        <pc:sldMkLst>
          <pc:docMk/>
          <pc:sldMk cId="777665114" sldId="314"/>
        </pc:sldMkLst>
        <pc:spChg chg="mod">
          <ac:chgData name="Aaron Wise" userId="9dd79e86-aed4-4ca6-823a-75ef862f7b08" providerId="ADAL" clId="{A63FF8A3-A79C-41D8-BDAF-9540F10ACF81}" dt="2022-11-16T20:03:01.604" v="4238" actId="207"/>
          <ac:spMkLst>
            <pc:docMk/>
            <pc:sldMk cId="777665114" sldId="314"/>
            <ac:spMk id="21" creationId="{B71A009D-EC5C-BFC4-0B5C-C63A601179FF}"/>
          </ac:spMkLst>
        </pc:spChg>
        <pc:picChg chg="add mod">
          <ac:chgData name="Aaron Wise" userId="9dd79e86-aed4-4ca6-823a-75ef862f7b08" providerId="ADAL" clId="{A63FF8A3-A79C-41D8-BDAF-9540F10ACF81}" dt="2022-11-16T19:59:25.590" v="3830" actId="1035"/>
          <ac:picMkLst>
            <pc:docMk/>
            <pc:sldMk cId="777665114" sldId="314"/>
            <ac:picMk id="4" creationId="{63DEF000-2317-A705-CA01-A3E3D12EB70E}"/>
          </ac:picMkLst>
        </pc:picChg>
        <pc:picChg chg="del">
          <ac:chgData name="Aaron Wise" userId="9dd79e86-aed4-4ca6-823a-75ef862f7b08" providerId="ADAL" clId="{A63FF8A3-A79C-41D8-BDAF-9540F10ACF81}" dt="2022-11-16T19:58:25.743" v="3798" actId="478"/>
          <ac:picMkLst>
            <pc:docMk/>
            <pc:sldMk cId="777665114" sldId="314"/>
            <ac:picMk id="6" creationId="{41ADE832-5782-0F1C-BC89-AA3E65AA79BA}"/>
          </ac:picMkLst>
        </pc:picChg>
        <pc:picChg chg="add mod">
          <ac:chgData name="Aaron Wise" userId="9dd79e86-aed4-4ca6-823a-75ef862f7b08" providerId="ADAL" clId="{A63FF8A3-A79C-41D8-BDAF-9540F10ACF81}" dt="2022-11-16T19:59:47.660" v="3833" actId="1076"/>
          <ac:picMkLst>
            <pc:docMk/>
            <pc:sldMk cId="777665114" sldId="314"/>
            <ac:picMk id="7" creationId="{8A5651E1-8B42-5AC7-7715-2F33C1B822CC}"/>
          </ac:picMkLst>
        </pc:picChg>
        <pc:picChg chg="del">
          <ac:chgData name="Aaron Wise" userId="9dd79e86-aed4-4ca6-823a-75ef862f7b08" providerId="ADAL" clId="{A63FF8A3-A79C-41D8-BDAF-9540F10ACF81}" dt="2022-11-16T19:58:25.743" v="3798" actId="478"/>
          <ac:picMkLst>
            <pc:docMk/>
            <pc:sldMk cId="777665114" sldId="314"/>
            <ac:picMk id="9" creationId="{2A3EB380-6620-11F1-D7C1-CDA008FD3C05}"/>
          </ac:picMkLst>
        </pc:picChg>
        <pc:picChg chg="add mod">
          <ac:chgData name="Aaron Wise" userId="9dd79e86-aed4-4ca6-823a-75ef862f7b08" providerId="ADAL" clId="{A63FF8A3-A79C-41D8-BDAF-9540F10ACF81}" dt="2022-11-16T19:59:32.851" v="3831" actId="1076"/>
          <ac:picMkLst>
            <pc:docMk/>
            <pc:sldMk cId="777665114" sldId="314"/>
            <ac:picMk id="10" creationId="{6F1FBC07-1EE7-0E7E-BF31-AA9E4C62C2CF}"/>
          </ac:picMkLst>
        </pc:picChg>
        <pc:picChg chg="add del mod">
          <ac:chgData name="Aaron Wise" userId="9dd79e86-aed4-4ca6-823a-75ef862f7b08" providerId="ADAL" clId="{A63FF8A3-A79C-41D8-BDAF-9540F10ACF81}" dt="2022-11-16T19:59:05.315" v="3803" actId="478"/>
          <ac:picMkLst>
            <pc:docMk/>
            <pc:sldMk cId="777665114" sldId="314"/>
            <ac:picMk id="12" creationId="{89722904-5EA2-16E4-D770-D7526C2796FC}"/>
          </ac:picMkLst>
        </pc:picChg>
        <pc:picChg chg="add mod">
          <ac:chgData name="Aaron Wise" userId="9dd79e86-aed4-4ca6-823a-75ef862f7b08" providerId="ADAL" clId="{A63FF8A3-A79C-41D8-BDAF-9540F10ACF81}" dt="2022-11-16T19:59:21.256" v="3826" actId="1038"/>
          <ac:picMkLst>
            <pc:docMk/>
            <pc:sldMk cId="777665114" sldId="314"/>
            <ac:picMk id="14" creationId="{6826317C-D49C-0C96-5B5E-B306D0F56230}"/>
          </ac:picMkLst>
        </pc:picChg>
        <pc:picChg chg="del">
          <ac:chgData name="Aaron Wise" userId="9dd79e86-aed4-4ca6-823a-75ef862f7b08" providerId="ADAL" clId="{A63FF8A3-A79C-41D8-BDAF-9540F10ACF81}" dt="2022-11-16T19:58:25.743" v="3798" actId="478"/>
          <ac:picMkLst>
            <pc:docMk/>
            <pc:sldMk cId="777665114" sldId="314"/>
            <ac:picMk id="15" creationId="{3E86871D-0F79-6975-0D13-E86394F5B472}"/>
          </ac:picMkLst>
        </pc:picChg>
        <pc:picChg chg="del">
          <ac:chgData name="Aaron Wise" userId="9dd79e86-aed4-4ca6-823a-75ef862f7b08" providerId="ADAL" clId="{A63FF8A3-A79C-41D8-BDAF-9540F10ACF81}" dt="2022-11-16T19:58:25.743" v="3798" actId="478"/>
          <ac:picMkLst>
            <pc:docMk/>
            <pc:sldMk cId="777665114" sldId="314"/>
            <ac:picMk id="17" creationId="{0BE887E8-703A-E78B-FBD8-CDF2967713B8}"/>
          </ac:picMkLst>
        </pc:picChg>
      </pc:sldChg>
      <pc:sldChg chg="add del">
        <pc:chgData name="Aaron Wise" userId="9dd79e86-aed4-4ca6-823a-75ef862f7b08" providerId="ADAL" clId="{A63FF8A3-A79C-41D8-BDAF-9540F10ACF81}" dt="2022-11-16T19:54:54.949" v="3772" actId="47"/>
        <pc:sldMkLst>
          <pc:docMk/>
          <pc:sldMk cId="1611431720" sldId="315"/>
        </pc:sldMkLst>
      </pc:sldChg>
    </pc:docChg>
  </pc:docChgLst>
</pc:chgInfo>
</file>

<file path=ppt/comments/modernComment_137_E7B31C3.xml><?xml version="1.0" encoding="utf-8"?>
<p188:cmLst xmlns:a="http://schemas.openxmlformats.org/drawingml/2006/main" xmlns:r="http://schemas.openxmlformats.org/officeDocument/2006/relationships" xmlns:p188="http://schemas.microsoft.com/office/powerpoint/2018/8/main">
  <p188:cm id="{11521F64-2DDC-4856-BE79-AE1B8A8A92C3}" authorId="{41E4DF06-304A-04D4-7DBF-2EC9ED8071ED}" status="resolved" created="2022-10-12T18:50:29.741" complete="100000">
    <ac:txMkLst xmlns:ac="http://schemas.microsoft.com/office/drawing/2013/main/command">
      <pc:docMk xmlns:pc="http://schemas.microsoft.com/office/powerpoint/2013/main/command"/>
      <pc:sldMk xmlns:pc="http://schemas.microsoft.com/office/powerpoint/2013/main/command" cId="242954691" sldId="311"/>
      <ac:spMk id="21" creationId="{B71A009D-EC5C-BFC4-0B5C-C63A601179FF}"/>
      <ac:txMk cp="25" len="79">
        <ac:context len="248" hash="2603069901"/>
      </ac:txMk>
    </ac:txMkLst>
    <p188:pos x="2984082" y="308898"/>
    <p188:txBody>
      <a:bodyPr/>
      <a:lstStyle/>
      <a:p>
        <a:r>
          <a:rPr lang="en-GB"/>
          <a:t>Need to remove 2017 from charts/analysis as MICS questionnaire has an error (women without Tetanus vaccine before pregnancy were skipped)</a:t>
        </a:r>
      </a:p>
    </p188:txBody>
  </p188:cm>
  <p188:cm id="{EC2E541B-7B11-4AE0-82E3-5983AF5A1FB8}" authorId="{641036DE-FADB-187C-4E2B-40756257F9E3}" status="resolved" created="2022-10-13T04:21:51.690" complete="100000">
    <pc:sldMkLst xmlns:pc="http://schemas.microsoft.com/office/powerpoint/2013/main/command">
      <pc:docMk/>
      <pc:sldMk cId="242954691" sldId="311"/>
    </pc:sldMkLst>
    <p188:replyLst>
      <p188:reply id="{FF3053BD-7AFA-4F81-A7EE-93705644CF5A}" authorId="{41E4DF06-304A-04D4-7DBF-2EC9ED8071ED}" created="2022-10-13T15:11:06.302">
        <p188:txBody>
          <a:bodyPr/>
          <a:lstStyle/>
          <a:p>
            <a:r>
              <a:rPr lang="en-GB"/>
              <a:t>Done</a:t>
            </a:r>
          </a:p>
        </p188:txBody>
      </p188:reply>
    </p188:replyLst>
    <p188:txBody>
      <a:bodyPr/>
      <a:lstStyle/>
      <a:p>
        <a:r>
          <a:rPr lang="en-US"/>
          <a:t>Take out decimal place from the horizontal axix.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1D19E-4F87-412B-9F30-81F6960AF49B}"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08FB6-92EB-4103-9D12-6A557A626027}" type="slidenum">
              <a:rPr lang="en-US" smtClean="0"/>
              <a:t>‹#›</a:t>
            </a:fld>
            <a:endParaRPr lang="en-US"/>
          </a:p>
        </p:txBody>
      </p:sp>
    </p:spTree>
    <p:extLst>
      <p:ext uri="{BB962C8B-B14F-4D97-AF65-F5344CB8AC3E}">
        <p14:creationId xmlns:p14="http://schemas.microsoft.com/office/powerpoint/2010/main" val="3300037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a:t>
            </a:fld>
            <a:endParaRPr lang="en-US"/>
          </a:p>
        </p:txBody>
      </p:sp>
    </p:spTree>
    <p:extLst>
      <p:ext uri="{BB962C8B-B14F-4D97-AF65-F5344CB8AC3E}">
        <p14:creationId xmlns:p14="http://schemas.microsoft.com/office/powerpoint/2010/main" val="39442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FB708FB6-92EB-4103-9D12-6A557A626027}" type="slidenum">
              <a:rPr lang="en-US" smtClean="0"/>
              <a:t>11</a:t>
            </a:fld>
            <a:endParaRPr lang="en-US"/>
          </a:p>
        </p:txBody>
      </p:sp>
    </p:spTree>
    <p:extLst>
      <p:ext uri="{BB962C8B-B14F-4D97-AF65-F5344CB8AC3E}">
        <p14:creationId xmlns:p14="http://schemas.microsoft.com/office/powerpoint/2010/main" val="304464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ontserrat" panose="00000500000000000000" pitchFamily="2" charset="0"/>
              </a:rPr>
              <a:t>Remains most comprehensive indicator (time coverage &amp; comparability) of the child indicators</a:t>
            </a:r>
          </a:p>
        </p:txBody>
      </p:sp>
      <p:sp>
        <p:nvSpPr>
          <p:cNvPr id="4" name="Slide Number Placeholder 3"/>
          <p:cNvSpPr>
            <a:spLocks noGrp="1"/>
          </p:cNvSpPr>
          <p:nvPr>
            <p:ph type="sldNum" sz="quarter" idx="5"/>
          </p:nvPr>
        </p:nvSpPr>
        <p:spPr/>
        <p:txBody>
          <a:bodyPr/>
          <a:lstStyle/>
          <a:p>
            <a:fld id="{FB708FB6-92EB-4103-9D12-6A557A626027}" type="slidenum">
              <a:rPr lang="en-US" smtClean="0"/>
              <a:t>12</a:t>
            </a:fld>
            <a:endParaRPr lang="en-US"/>
          </a:p>
        </p:txBody>
      </p:sp>
    </p:spTree>
    <p:extLst>
      <p:ext uri="{BB962C8B-B14F-4D97-AF65-F5344CB8AC3E}">
        <p14:creationId xmlns:p14="http://schemas.microsoft.com/office/powerpoint/2010/main" val="6401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13</a:t>
            </a:fld>
            <a:endParaRPr lang="en-US"/>
          </a:p>
        </p:txBody>
      </p:sp>
    </p:spTree>
    <p:extLst>
      <p:ext uri="{BB962C8B-B14F-4D97-AF65-F5344CB8AC3E}">
        <p14:creationId xmlns:p14="http://schemas.microsoft.com/office/powerpoint/2010/main" val="46815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14</a:t>
            </a:fld>
            <a:endParaRPr lang="en-US"/>
          </a:p>
        </p:txBody>
      </p:sp>
    </p:spTree>
    <p:extLst>
      <p:ext uri="{BB962C8B-B14F-4D97-AF65-F5344CB8AC3E}">
        <p14:creationId xmlns:p14="http://schemas.microsoft.com/office/powerpoint/2010/main" val="135008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15</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16</a:t>
            </a:fld>
            <a:endParaRPr lang="en-US"/>
          </a:p>
        </p:txBody>
      </p:sp>
    </p:spTree>
    <p:extLst>
      <p:ext uri="{BB962C8B-B14F-4D97-AF65-F5344CB8AC3E}">
        <p14:creationId xmlns:p14="http://schemas.microsoft.com/office/powerpoint/2010/main" val="260366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sample size for mother education = Higher in 2000</a:t>
            </a:r>
          </a:p>
        </p:txBody>
      </p:sp>
      <p:sp>
        <p:nvSpPr>
          <p:cNvPr id="4" name="Slide Number Placeholder 3"/>
          <p:cNvSpPr>
            <a:spLocks noGrp="1"/>
          </p:cNvSpPr>
          <p:nvPr>
            <p:ph type="sldNum" sz="quarter" idx="5"/>
          </p:nvPr>
        </p:nvSpPr>
        <p:spPr/>
        <p:txBody>
          <a:bodyPr/>
          <a:lstStyle/>
          <a:p>
            <a:fld id="{FB708FB6-92EB-4103-9D12-6A557A626027}" type="slidenum">
              <a:rPr lang="en-US" smtClean="0"/>
              <a:t>17</a:t>
            </a:fld>
            <a:endParaRPr lang="en-US"/>
          </a:p>
        </p:txBody>
      </p:sp>
    </p:spTree>
    <p:extLst>
      <p:ext uri="{BB962C8B-B14F-4D97-AF65-F5344CB8AC3E}">
        <p14:creationId xmlns:p14="http://schemas.microsoft.com/office/powerpoint/2010/main" val="281291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18</a:t>
            </a:fld>
            <a:endParaRPr lang="en-US"/>
          </a:p>
        </p:txBody>
      </p:sp>
    </p:spTree>
    <p:extLst>
      <p:ext uri="{BB962C8B-B14F-4D97-AF65-F5344CB8AC3E}">
        <p14:creationId xmlns:p14="http://schemas.microsoft.com/office/powerpoint/2010/main" val="62504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Lao PDR </a:t>
            </a:r>
            <a:endParaRPr lang="en-US" dirty="0"/>
          </a:p>
          <a:p>
            <a:r>
              <a:rPr lang="en-US" dirty="0">
                <a:solidFill>
                  <a:srgbClr val="FF0000"/>
                </a:solidFill>
              </a:rPr>
              <a:t>Conclusions: </a:t>
            </a:r>
          </a:p>
          <a:p>
            <a:r>
              <a:rPr lang="en-US" dirty="0">
                <a:solidFill>
                  <a:srgbClr val="FF0000"/>
                </a:solidFill>
              </a:rPr>
              <a:t>Overall, we found disparities in almost all studied maternal and child indicators in various aspects (e.g., ethnicity, education, income, place of residence) and over time.   </a:t>
            </a:r>
          </a:p>
          <a:p>
            <a:r>
              <a:rPr lang="en-US" dirty="0">
                <a:solidFill>
                  <a:srgbClr val="FF0000"/>
                </a:solidFill>
              </a:rPr>
              <a:t>Reflections: </a:t>
            </a:r>
          </a:p>
          <a:p>
            <a:r>
              <a:rPr lang="en-US" dirty="0">
                <a:solidFill>
                  <a:srgbClr val="FF0000"/>
                </a:solidFill>
              </a:rPr>
              <a:t>Mothers’ indicators reflect more health system issues and, overall, are improving (equity gaps shrinking) . Health system quality has improved (ANC 3 components) , and access to the health system is also improving, except for certain marginalized groups . </a:t>
            </a:r>
          </a:p>
          <a:p>
            <a:r>
              <a:rPr lang="en-US" dirty="0">
                <a:solidFill>
                  <a:srgbClr val="FF0000"/>
                </a:solidFill>
              </a:rPr>
              <a:t> </a:t>
            </a:r>
          </a:p>
          <a:p>
            <a:r>
              <a:rPr lang="en-US" dirty="0">
                <a:solidFill>
                  <a:srgbClr val="FF0000"/>
                </a:solidFill>
              </a:rPr>
              <a:t>Children’s indicators reflect more individual/ household behavior and are mixed depending on the influences of underlying societal shifts. Exclusive breastfeeding under six months is improving, wealthy/well-educated, even eclipsing other households . Continue breastfeeding may reflect women’s labor force participation and cultural shifts (e.g., the richest presumably used formula more in the past, whereas now it appears to be more prevalent among middle/upper-middle classes) . Quality of diet (diversity) is still very much an economic issue . </a:t>
            </a:r>
          </a:p>
        </p:txBody>
      </p:sp>
      <p:sp>
        <p:nvSpPr>
          <p:cNvPr id="4" name="Slide Number Placeholder 3"/>
          <p:cNvSpPr>
            <a:spLocks noGrp="1"/>
          </p:cNvSpPr>
          <p:nvPr>
            <p:ph type="sldNum" sz="quarter" idx="5"/>
          </p:nvPr>
        </p:nvSpPr>
        <p:spPr/>
        <p:txBody>
          <a:bodyPr/>
          <a:lstStyle/>
          <a:p>
            <a:fld id="{FB708FB6-92EB-4103-9D12-6A557A626027}" type="slidenum">
              <a:rPr lang="en-US" smtClean="0"/>
              <a:t>19</a:t>
            </a:fld>
            <a:endParaRPr lang="en-US"/>
          </a:p>
        </p:txBody>
      </p:sp>
    </p:spTree>
    <p:extLst>
      <p:ext uri="{BB962C8B-B14F-4D97-AF65-F5344CB8AC3E}">
        <p14:creationId xmlns:p14="http://schemas.microsoft.com/office/powerpoint/2010/main" val="376635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3</a:t>
            </a:fld>
            <a:endParaRPr lang="en-US"/>
          </a:p>
        </p:txBody>
      </p:sp>
    </p:spTree>
    <p:extLst>
      <p:ext uri="{BB962C8B-B14F-4D97-AF65-F5344CB8AC3E}">
        <p14:creationId xmlns:p14="http://schemas.microsoft.com/office/powerpoint/2010/main" val="156793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4</a:t>
            </a:fld>
            <a:endParaRPr lang="en-US"/>
          </a:p>
        </p:txBody>
      </p:sp>
    </p:spTree>
    <p:extLst>
      <p:ext uri="{BB962C8B-B14F-4D97-AF65-F5344CB8AC3E}">
        <p14:creationId xmlns:p14="http://schemas.microsoft.com/office/powerpoint/2010/main" val="186191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not collected in 2006</a:t>
            </a:r>
          </a:p>
        </p:txBody>
      </p:sp>
      <p:sp>
        <p:nvSpPr>
          <p:cNvPr id="4" name="Slide Number Placeholder 3"/>
          <p:cNvSpPr>
            <a:spLocks noGrp="1"/>
          </p:cNvSpPr>
          <p:nvPr>
            <p:ph type="sldNum" sz="quarter" idx="5"/>
          </p:nvPr>
        </p:nvSpPr>
        <p:spPr/>
        <p:txBody>
          <a:bodyPr/>
          <a:lstStyle/>
          <a:p>
            <a:fld id="{FB708FB6-92EB-4103-9D12-6A557A626027}" type="slidenum">
              <a:rPr lang="en-US" smtClean="0"/>
              <a:t>5</a:t>
            </a:fld>
            <a:endParaRPr lang="en-US"/>
          </a:p>
        </p:txBody>
      </p:sp>
    </p:spTree>
    <p:extLst>
      <p:ext uri="{BB962C8B-B14F-4D97-AF65-F5344CB8AC3E}">
        <p14:creationId xmlns:p14="http://schemas.microsoft.com/office/powerpoint/2010/main" val="13837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6</a:t>
            </a:fld>
            <a:endParaRPr lang="en-US"/>
          </a:p>
        </p:txBody>
      </p:sp>
    </p:spTree>
    <p:extLst>
      <p:ext uri="{BB962C8B-B14F-4D97-AF65-F5344CB8AC3E}">
        <p14:creationId xmlns:p14="http://schemas.microsoft.com/office/powerpoint/2010/main" val="149756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7</a:t>
            </a:fld>
            <a:endParaRPr lang="en-US"/>
          </a:p>
        </p:txBody>
      </p:sp>
    </p:spTree>
    <p:extLst>
      <p:ext uri="{BB962C8B-B14F-4D97-AF65-F5344CB8AC3E}">
        <p14:creationId xmlns:p14="http://schemas.microsoft.com/office/powerpoint/2010/main" val="252161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8</a:t>
            </a:fld>
            <a:endParaRPr lang="en-US"/>
          </a:p>
        </p:txBody>
      </p:sp>
    </p:spTree>
    <p:extLst>
      <p:ext uri="{BB962C8B-B14F-4D97-AF65-F5344CB8AC3E}">
        <p14:creationId xmlns:p14="http://schemas.microsoft.com/office/powerpoint/2010/main" val="388887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9</a:t>
            </a:fld>
            <a:endParaRPr lang="en-US"/>
          </a:p>
        </p:txBody>
      </p:sp>
    </p:spTree>
    <p:extLst>
      <p:ext uri="{BB962C8B-B14F-4D97-AF65-F5344CB8AC3E}">
        <p14:creationId xmlns:p14="http://schemas.microsoft.com/office/powerpoint/2010/main" val="331288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708FB6-92EB-4103-9D12-6A557A626027}" type="slidenum">
              <a:rPr lang="en-US" smtClean="0"/>
              <a:t>10</a:t>
            </a:fld>
            <a:endParaRPr lang="en-US"/>
          </a:p>
        </p:txBody>
      </p:sp>
    </p:spTree>
    <p:extLst>
      <p:ext uri="{BB962C8B-B14F-4D97-AF65-F5344CB8AC3E}">
        <p14:creationId xmlns:p14="http://schemas.microsoft.com/office/powerpoint/2010/main" val="1309790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4EED-5836-4B97-B368-C03CEDB22BBA}"/>
              </a:ext>
            </a:extLst>
          </p:cNvPr>
          <p:cNvSpPr>
            <a:spLocks noGrp="1"/>
          </p:cNvSpPr>
          <p:nvPr>
            <p:ph type="ctrTitle"/>
          </p:nvPr>
        </p:nvSpPr>
        <p:spPr>
          <a:xfrm>
            <a:off x="1524000" y="1122363"/>
            <a:ext cx="4034589" cy="2387600"/>
          </a:xfrm>
        </p:spPr>
        <p:txBody>
          <a:bodyPr anchor="b"/>
          <a:lstStyle>
            <a:lvl1pPr algn="ctr">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CF4B322B-0003-443C-8584-DAD5BBD7A57C}"/>
              </a:ext>
            </a:extLst>
          </p:cNvPr>
          <p:cNvSpPr>
            <a:spLocks noGrp="1"/>
          </p:cNvSpPr>
          <p:nvPr>
            <p:ph type="subTitle" idx="1"/>
          </p:nvPr>
        </p:nvSpPr>
        <p:spPr>
          <a:xfrm>
            <a:off x="1524000" y="3602038"/>
            <a:ext cx="4034589"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D1556B-67FC-490C-B279-03E9540D3D91}"/>
              </a:ext>
            </a:extLst>
          </p:cNvPr>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fld id="{C0B45CC1-BA4A-4F07-AAAE-DE2717693EF4}" type="datetimeFigureOut">
              <a:rPr lang="en-US" smtClean="0"/>
              <a:pPr/>
              <a:t>11/17/2022</a:t>
            </a:fld>
            <a:endParaRPr lang="en-US"/>
          </a:p>
        </p:txBody>
      </p:sp>
      <p:sp>
        <p:nvSpPr>
          <p:cNvPr id="5" name="Footer Placeholder 4">
            <a:extLst>
              <a:ext uri="{FF2B5EF4-FFF2-40B4-BE49-F238E27FC236}">
                <a16:creationId xmlns:a16="http://schemas.microsoft.com/office/drawing/2014/main" id="{CEB07656-7BCB-44F5-8823-0EC920D45CAB}"/>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C13390DD-1C06-48FB-8C9B-4654EE17AC49}"/>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2"/>
                </a:solidFill>
              </a:defRPr>
            </a:lvl1pPr>
          </a:lstStyle>
          <a:p>
            <a:fld id="{FC74450A-C237-4308-856B-D595A8367540}" type="slidenum">
              <a:rPr lang="en-US" smtClean="0"/>
              <a:pPr/>
              <a:t>‹#›</a:t>
            </a:fld>
            <a:endParaRPr lang="en-US"/>
          </a:p>
        </p:txBody>
      </p:sp>
      <p:sp>
        <p:nvSpPr>
          <p:cNvPr id="12" name="Right Triangle 11">
            <a:extLst>
              <a:ext uri="{FF2B5EF4-FFF2-40B4-BE49-F238E27FC236}">
                <a16:creationId xmlns:a16="http://schemas.microsoft.com/office/drawing/2014/main" id="{874B878B-C737-87A1-87DA-0235F2618D3D}"/>
              </a:ext>
            </a:extLst>
          </p:cNvPr>
          <p:cNvSpPr/>
          <p:nvPr userDrawn="1"/>
        </p:nvSpPr>
        <p:spPr>
          <a:xfrm rot="10800000" flipV="1">
            <a:off x="1285874" y="136524"/>
            <a:ext cx="10906125" cy="672147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66E567-59BD-48DE-8C1B-99803F2348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4445" y="5349875"/>
            <a:ext cx="1832337" cy="1188720"/>
          </a:xfrm>
          <a:prstGeom prst="rect">
            <a:avLst/>
          </a:prstGeom>
        </p:spPr>
      </p:pic>
      <p:pic>
        <p:nvPicPr>
          <p:cNvPr id="10" name="Picture 9">
            <a:extLst>
              <a:ext uri="{FF2B5EF4-FFF2-40B4-BE49-F238E27FC236}">
                <a16:creationId xmlns:a16="http://schemas.microsoft.com/office/drawing/2014/main" id="{8AE87D10-F516-48D4-8DB7-21862C7F55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535" y="5349875"/>
            <a:ext cx="1767018" cy="118872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5652882-D1FF-CE93-583D-0383CC35C7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1224" y="5349875"/>
            <a:ext cx="3378468" cy="1188720"/>
          </a:xfrm>
          <a:prstGeom prst="rect">
            <a:avLst/>
          </a:prstGeom>
        </p:spPr>
      </p:pic>
    </p:spTree>
    <p:extLst>
      <p:ext uri="{BB962C8B-B14F-4D97-AF65-F5344CB8AC3E}">
        <p14:creationId xmlns:p14="http://schemas.microsoft.com/office/powerpoint/2010/main" val="318983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A0-39D4-4CC3-815B-0494E9123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DAD44-84FA-4FDF-B7EA-9DB0F3097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25345-6C24-463A-B29D-0597DA0898ED}"/>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9B258C74-E862-45F8-97B2-33077388D9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0BE1E7-B7D7-48C7-9999-B1ED071A945C}"/>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129274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44B7B-A427-4A84-8FFF-CF998645A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5D39E5-10FC-4714-B324-12C8B59C4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FAE1B-64DB-4502-A1D1-40E12EF076F6}"/>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B012C0D9-9F38-497B-B0D3-56F3E671ADE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80FB6D-6255-4B66-B8F6-FE7A58651615}"/>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81467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750D-0362-454C-8FC1-28F5050F038A}"/>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6E0DEB-CCA1-48B4-B2B9-529298AD4578}"/>
              </a:ext>
            </a:extLst>
          </p:cNvPr>
          <p:cNvSpPr>
            <a:spLocks noGrp="1"/>
          </p:cNvSpPr>
          <p:nvPr>
            <p:ph idx="1"/>
          </p:nvPr>
        </p:nvSpPr>
        <p:spPr/>
        <p:txBody>
          <a:bodyPr/>
          <a:lstStyle>
            <a:lvl1pPr>
              <a:defRPr>
                <a:solidFill>
                  <a:schemeClr val="bg2"/>
                </a:solidFill>
                <a:latin typeface="Lora" pitchFamily="2" charset="0"/>
              </a:defRPr>
            </a:lvl1pPr>
            <a:lvl2pPr>
              <a:defRPr>
                <a:solidFill>
                  <a:schemeClr val="bg2"/>
                </a:solidFill>
                <a:latin typeface="Lora" pitchFamily="2" charset="0"/>
              </a:defRPr>
            </a:lvl2pPr>
            <a:lvl3pPr>
              <a:defRPr>
                <a:solidFill>
                  <a:schemeClr val="bg2"/>
                </a:solidFill>
                <a:latin typeface="Lora" pitchFamily="2" charset="0"/>
              </a:defRPr>
            </a:lvl3pPr>
            <a:lvl4pPr>
              <a:defRPr>
                <a:solidFill>
                  <a:schemeClr val="bg2"/>
                </a:solidFill>
                <a:latin typeface="Lora" pitchFamily="2" charset="0"/>
              </a:defRPr>
            </a:lvl4pPr>
            <a:lvl5pPr>
              <a:defRPr>
                <a:solidFill>
                  <a:schemeClr val="bg2"/>
                </a:solidFill>
                <a:latin typeface="Lor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C35F5-86A3-414D-8A69-4EB01E95B555}"/>
              </a:ext>
            </a:extLst>
          </p:cNvPr>
          <p:cNvSpPr>
            <a:spLocks noGrp="1"/>
          </p:cNvSpPr>
          <p:nvPr>
            <p:ph type="dt" sz="half" idx="10"/>
          </p:nvPr>
        </p:nvSpPr>
        <p:spPr>
          <a:xfrm>
            <a:off x="838199" y="6356350"/>
            <a:ext cx="5919061" cy="365125"/>
          </a:xfrm>
          <a:prstGeom prst="rect">
            <a:avLst/>
          </a:prstGeom>
        </p:spPr>
        <p:txBody>
          <a:bodyPr/>
          <a:lstStyle>
            <a:lvl1pPr>
              <a:defRPr>
                <a:solidFill>
                  <a:srgbClr val="2D2D2A"/>
                </a:solidFill>
                <a:latin typeface="Montserrat Medium" panose="00000600000000000000" pitchFamily="2" charset="0"/>
              </a:defRPr>
            </a:lvl1pPr>
          </a:lstStyle>
          <a:p>
            <a:r>
              <a:rPr lang="en-US"/>
              <a:t>Advanced Analytics for Actionable Development Insights</a:t>
            </a:r>
          </a:p>
        </p:txBody>
      </p:sp>
      <p:sp>
        <p:nvSpPr>
          <p:cNvPr id="6" name="Slide Number Placeholder 5">
            <a:extLst>
              <a:ext uri="{FF2B5EF4-FFF2-40B4-BE49-F238E27FC236}">
                <a16:creationId xmlns:a16="http://schemas.microsoft.com/office/drawing/2014/main" id="{8843A8DA-91C9-46F1-9E2D-AED57F97EF80}"/>
              </a:ext>
            </a:extLst>
          </p:cNvPr>
          <p:cNvSpPr>
            <a:spLocks noGrp="1"/>
          </p:cNvSpPr>
          <p:nvPr>
            <p:ph type="sldNum" sz="quarter" idx="12"/>
          </p:nvPr>
        </p:nvSpPr>
        <p:spPr>
          <a:xfrm>
            <a:off x="8610600" y="6356350"/>
            <a:ext cx="2743200" cy="365125"/>
          </a:xfrm>
          <a:prstGeom prst="rect">
            <a:avLst/>
          </a:prstGeom>
        </p:spPr>
        <p:txBody>
          <a:bodyPr/>
          <a:lstStyle>
            <a:lvl1pPr>
              <a:defRPr>
                <a:solidFill>
                  <a:srgbClr val="2D2D2A"/>
                </a:solidFill>
                <a:latin typeface="Montserrat Medium" panose="00000600000000000000" pitchFamily="2" charset="0"/>
              </a:defRPr>
            </a:lvl1pPr>
          </a:lstStyle>
          <a:p>
            <a:r>
              <a:rPr lang="en-US"/>
              <a:t>www.a3di.dev</a:t>
            </a:r>
          </a:p>
        </p:txBody>
      </p:sp>
    </p:spTree>
    <p:extLst>
      <p:ext uri="{BB962C8B-B14F-4D97-AF65-F5344CB8AC3E}">
        <p14:creationId xmlns:p14="http://schemas.microsoft.com/office/powerpoint/2010/main" val="46984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0F1D-B676-4C9C-8BD1-A09D0C1876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925C61-C746-418B-974B-4BF03B5BA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C15909-D38C-4498-A83F-A7E093E944E4}"/>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5" name="Footer Placeholder 4">
            <a:extLst>
              <a:ext uri="{FF2B5EF4-FFF2-40B4-BE49-F238E27FC236}">
                <a16:creationId xmlns:a16="http://schemas.microsoft.com/office/drawing/2014/main" id="{0E7587CD-4317-421D-A6FF-69A1746A5F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FD600F-E778-4BA9-9A5C-46ABDD5BAC4B}"/>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97197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33C3-C162-48CF-BFD7-9AA909E02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6F58B-2286-4FD3-8903-17C8D8F30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978EB-FAF8-43E1-9927-76A3F43325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8B2906-B937-45D0-943E-4E7EBE67D70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E0EC41DA-2B3E-4B06-9888-E5B4482255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EF66EE2-D797-4732-8A3A-56F30805BE4F}"/>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51629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74FA-378A-4916-A355-AFBC06B0C7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B9F7A-ACEC-4238-A51B-F31DC7404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5A6A6-0684-41D6-AF5F-B52A5EF983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3F376-A091-4782-8414-3AFF068B1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10FE3-E288-4DC8-A860-B26F17B7D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DE6F3-0513-4B2B-9A07-710560176191}"/>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8" name="Footer Placeholder 7">
            <a:extLst>
              <a:ext uri="{FF2B5EF4-FFF2-40B4-BE49-F238E27FC236}">
                <a16:creationId xmlns:a16="http://schemas.microsoft.com/office/drawing/2014/main" id="{7C8F9D2C-F7F5-47CE-890A-05B0D04C6B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CED0FDC-8470-4D1A-9D67-D0CE872F6733}"/>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74122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6C4-2302-4A67-B2C5-A7CD7C174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CC7C39-CFC8-4678-BBA9-DC2EC7A5EC09}"/>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4" name="Footer Placeholder 3">
            <a:extLst>
              <a:ext uri="{FF2B5EF4-FFF2-40B4-BE49-F238E27FC236}">
                <a16:creationId xmlns:a16="http://schemas.microsoft.com/office/drawing/2014/main" id="{AEA3AD65-967A-446E-8340-057BA8D18A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778B396-7222-412E-A657-E024D1E6AB88}"/>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56000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7B84D-03F1-409D-8282-6EC0151BC9F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3" name="Footer Placeholder 2">
            <a:extLst>
              <a:ext uri="{FF2B5EF4-FFF2-40B4-BE49-F238E27FC236}">
                <a16:creationId xmlns:a16="http://schemas.microsoft.com/office/drawing/2014/main" id="{E0C3FC44-F698-4592-A3A9-60036C62D8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2260459-03DF-4949-995E-F953F19FA87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79408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E77C-45E9-44B9-8FDD-ABA94C2E7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1EC02-AFCA-492A-9E32-57074AD41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666F8E-7C79-42D5-B9DE-373DDA85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4FC4F-09E2-4647-AACF-66BDAE467A9A}"/>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ADC58E19-A1CF-4B36-8561-E5E5BE6CF4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0CC4A4-D7C3-44F2-B3BE-1AB93345DFE2}"/>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96897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F3EF-DC46-489E-BBFF-1DC32B54D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8B634F-6D5F-4710-95DE-26FA97BA7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FA8FC9-2C5A-4308-AB78-2140A0D3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D2BF8-8845-4AB9-9A2F-77AF9593189B}"/>
              </a:ext>
            </a:extLst>
          </p:cNvPr>
          <p:cNvSpPr>
            <a:spLocks noGrp="1"/>
          </p:cNvSpPr>
          <p:nvPr>
            <p:ph type="dt" sz="half" idx="10"/>
          </p:nvPr>
        </p:nvSpPr>
        <p:spPr>
          <a:xfrm>
            <a:off x="838200" y="6356350"/>
            <a:ext cx="2743200" cy="365125"/>
          </a:xfrm>
          <a:prstGeom prst="rect">
            <a:avLst/>
          </a:prstGeom>
        </p:spPr>
        <p:txBody>
          <a:bodyPr/>
          <a:lstStyle/>
          <a:p>
            <a:fld id="{C0B45CC1-BA4A-4F07-AAAE-DE2717693EF4}" type="datetimeFigureOut">
              <a:rPr lang="en-US" smtClean="0"/>
              <a:t>11/17/2022</a:t>
            </a:fld>
            <a:endParaRPr lang="en-US"/>
          </a:p>
        </p:txBody>
      </p:sp>
      <p:sp>
        <p:nvSpPr>
          <p:cNvPr id="6" name="Footer Placeholder 5">
            <a:extLst>
              <a:ext uri="{FF2B5EF4-FFF2-40B4-BE49-F238E27FC236}">
                <a16:creationId xmlns:a16="http://schemas.microsoft.com/office/drawing/2014/main" id="{AD799CC0-DFE5-4F13-8027-997226E985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118AC3-E591-44C6-92B9-681F85D6C95D}"/>
              </a:ext>
            </a:extLst>
          </p:cNvPr>
          <p:cNvSpPr>
            <a:spLocks noGrp="1"/>
          </p:cNvSpPr>
          <p:nvPr>
            <p:ph type="sldNum" sz="quarter" idx="12"/>
          </p:nvPr>
        </p:nvSpPr>
        <p:spPr>
          <a:xfrm>
            <a:off x="8610600" y="6356350"/>
            <a:ext cx="2743200" cy="365125"/>
          </a:xfrm>
          <a:prstGeom prst="rect">
            <a:avLst/>
          </a:prstGeom>
        </p:spPr>
        <p:txBody>
          <a:bodyPr/>
          <a:lstStyle/>
          <a:p>
            <a:fld id="{FC74450A-C237-4308-856B-D595A8367540}" type="slidenum">
              <a:rPr lang="en-US" smtClean="0"/>
              <a:t>‹#›</a:t>
            </a:fld>
            <a:endParaRPr lang="en-US"/>
          </a:p>
        </p:txBody>
      </p:sp>
    </p:spTree>
    <p:extLst>
      <p:ext uri="{BB962C8B-B14F-4D97-AF65-F5344CB8AC3E}">
        <p14:creationId xmlns:p14="http://schemas.microsoft.com/office/powerpoint/2010/main" val="358798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5FD21-097A-4A06-8593-A485B33E7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7B086F-B462-4E21-B390-F2A95F7F6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B61EF53-533A-6FA0-AD0B-5CD115E14A81}"/>
              </a:ext>
            </a:extLst>
          </p:cNvPr>
          <p:cNvSpPr txBox="1">
            <a:spLocks/>
          </p:cNvSpPr>
          <p:nvPr userDrawn="1"/>
        </p:nvSpPr>
        <p:spPr>
          <a:xfrm>
            <a:off x="838200" y="6403677"/>
            <a:ext cx="7065936"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Advanced Analytics for Actionable Development Insights</a:t>
            </a:r>
          </a:p>
        </p:txBody>
      </p:sp>
      <p:sp>
        <p:nvSpPr>
          <p:cNvPr id="8" name="Slide Number Placeholder 5">
            <a:extLst>
              <a:ext uri="{FF2B5EF4-FFF2-40B4-BE49-F238E27FC236}">
                <a16:creationId xmlns:a16="http://schemas.microsoft.com/office/drawing/2014/main" id="{E8E2728A-3CE1-C3CC-92E3-CBB23CEAF82F}"/>
              </a:ext>
            </a:extLst>
          </p:cNvPr>
          <p:cNvSpPr txBox="1">
            <a:spLocks/>
          </p:cNvSpPr>
          <p:nvPr userDrawn="1"/>
        </p:nvSpPr>
        <p:spPr>
          <a:xfrm>
            <a:off x="9982200" y="6403677"/>
            <a:ext cx="2743200" cy="365125"/>
          </a:xfrm>
          <a:prstGeom prst="rect">
            <a:avLst/>
          </a:prstGeom>
        </p:spPr>
        <p:txBody>
          <a:bodyPr/>
          <a:lstStyle>
            <a:defPPr>
              <a:defRPr lang="en-US"/>
            </a:defPPr>
            <a:lvl1pPr marL="0" algn="l" defTabSz="914400" rtl="0" eaLnBrk="1" latinLnBrk="0" hangingPunct="1">
              <a:defRPr sz="1800" kern="1200">
                <a:solidFill>
                  <a:srgbClr val="2D2D2A"/>
                </a:solidFill>
                <a:latin typeface="Montserrat Medium" panose="000006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www.a3di.dev</a:t>
            </a:r>
          </a:p>
        </p:txBody>
      </p:sp>
    </p:spTree>
    <p:extLst>
      <p:ext uri="{BB962C8B-B14F-4D97-AF65-F5344CB8AC3E}">
        <p14:creationId xmlns:p14="http://schemas.microsoft.com/office/powerpoint/2010/main" val="276308666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2"/>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ontserrat SemiBold" panose="000007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Lor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Lor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Lor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s/_rels/slide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37_E7B31C3.xml"/><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C50-736F-4A2F-980B-58ED2CF746E9}"/>
              </a:ext>
            </a:extLst>
          </p:cNvPr>
          <p:cNvSpPr>
            <a:spLocks noGrp="1"/>
          </p:cNvSpPr>
          <p:nvPr>
            <p:ph type="ctrTitle"/>
          </p:nvPr>
        </p:nvSpPr>
        <p:spPr/>
        <p:txBody>
          <a:bodyPr>
            <a:noAutofit/>
          </a:bodyPr>
          <a:lstStyle/>
          <a:p>
            <a:pPr algn="l"/>
            <a:r>
              <a:rPr lang="en-US" sz="3600">
                <a:solidFill>
                  <a:srgbClr val="FFFFFF"/>
                </a:solidFill>
              </a:rPr>
              <a:t>Equity analysis of MIYCN data in Southeast Asia</a:t>
            </a:r>
          </a:p>
        </p:txBody>
      </p:sp>
      <p:sp>
        <p:nvSpPr>
          <p:cNvPr id="3" name="Subtitle 2">
            <a:extLst>
              <a:ext uri="{FF2B5EF4-FFF2-40B4-BE49-F238E27FC236}">
                <a16:creationId xmlns:a16="http://schemas.microsoft.com/office/drawing/2014/main" id="{B54C2E00-DE35-44BF-9202-62C04DBB7C01}"/>
              </a:ext>
            </a:extLst>
          </p:cNvPr>
          <p:cNvSpPr>
            <a:spLocks noGrp="1"/>
          </p:cNvSpPr>
          <p:nvPr>
            <p:ph type="subTitle" idx="1"/>
          </p:nvPr>
        </p:nvSpPr>
        <p:spPr>
          <a:xfrm>
            <a:off x="1524000" y="3674230"/>
            <a:ext cx="4034589" cy="476667"/>
          </a:xfrm>
        </p:spPr>
        <p:txBody>
          <a:bodyPr/>
          <a:lstStyle/>
          <a:p>
            <a:pPr algn="l"/>
            <a:r>
              <a:rPr lang="en-US" dirty="0">
                <a:solidFill>
                  <a:srgbClr val="FFFFFF"/>
                </a:solidFill>
                <a:latin typeface="Montserrat Medium" panose="00000600000000000000" pitchFamily="2" charset="0"/>
              </a:rPr>
              <a:t>Cambodia Report</a:t>
            </a:r>
          </a:p>
        </p:txBody>
      </p:sp>
      <p:sp>
        <p:nvSpPr>
          <p:cNvPr id="4" name="Subtitle 2">
            <a:extLst>
              <a:ext uri="{FF2B5EF4-FFF2-40B4-BE49-F238E27FC236}">
                <a16:creationId xmlns:a16="http://schemas.microsoft.com/office/drawing/2014/main" id="{9A278EA0-1C1A-4BFE-A61A-55DB721B7422}"/>
              </a:ext>
            </a:extLst>
          </p:cNvPr>
          <p:cNvSpPr txBox="1">
            <a:spLocks/>
          </p:cNvSpPr>
          <p:nvPr/>
        </p:nvSpPr>
        <p:spPr>
          <a:xfrm>
            <a:off x="1523999" y="4310991"/>
            <a:ext cx="4034589" cy="476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SemiBold" panose="00000700000000000000"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or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or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or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3075FF"/>
                </a:solidFill>
                <a:latin typeface="Montserrat Medium" panose="020B0604020202020204" pitchFamily="2" charset="0"/>
              </a:rPr>
              <a:t>November 2022</a:t>
            </a:r>
          </a:p>
        </p:txBody>
      </p:sp>
    </p:spTree>
    <p:extLst>
      <p:ext uri="{BB962C8B-B14F-4D97-AF65-F5344CB8AC3E}">
        <p14:creationId xmlns:p14="http://schemas.microsoft.com/office/powerpoint/2010/main" val="3827858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Early initiation of breastfeeding</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41632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Strong gains from 2000 to 2010 followed by plateauing due to </a:t>
            </a:r>
            <a:r>
              <a:rPr lang="en-US" sz="1400" dirty="0" err="1">
                <a:solidFill>
                  <a:schemeClr val="bg1"/>
                </a:solidFill>
                <a:latin typeface="Montserrat Medium" panose="00000600000000000000" pitchFamily="2" charset="0"/>
              </a:rPr>
              <a:t>dropoff</a:t>
            </a:r>
            <a:r>
              <a:rPr lang="en-US" sz="1400" dirty="0">
                <a:solidFill>
                  <a:schemeClr val="bg1"/>
                </a:solidFill>
                <a:latin typeface="Montserrat Medium" panose="00000600000000000000" pitchFamily="2" charset="0"/>
              </a:rPr>
              <a:t> among women from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Availability of 2021 data to determine if trend was real or just an anomaly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If real, suggests potential connection with medicalization of birth, caesarean, and formula feeding</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children born within the past two years who were put to the breast within one hour of birth.		</a:t>
            </a:r>
          </a:p>
        </p:txBody>
      </p:sp>
      <p:pic>
        <p:nvPicPr>
          <p:cNvPr id="7" name="Graphic 6">
            <a:extLst>
              <a:ext uri="{FF2B5EF4-FFF2-40B4-BE49-F238E27FC236}">
                <a16:creationId xmlns:a16="http://schemas.microsoft.com/office/drawing/2014/main" id="{0EDA6A7A-13CD-334F-654C-128F92F91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1143000"/>
            <a:ext cx="4101830" cy="2286000"/>
          </a:xfrm>
          <a:prstGeom prst="rect">
            <a:avLst/>
          </a:prstGeom>
        </p:spPr>
      </p:pic>
      <p:pic>
        <p:nvPicPr>
          <p:cNvPr id="11" name="Graphic 10">
            <a:extLst>
              <a:ext uri="{FF2B5EF4-FFF2-40B4-BE49-F238E27FC236}">
                <a16:creationId xmlns:a16="http://schemas.microsoft.com/office/drawing/2014/main" id="{A97C7823-1C0E-EED4-E399-97D35BB88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4792"/>
            <a:ext cx="3831617" cy="2286000"/>
          </a:xfrm>
          <a:prstGeom prst="rect">
            <a:avLst/>
          </a:prstGeom>
        </p:spPr>
      </p:pic>
      <p:pic>
        <p:nvPicPr>
          <p:cNvPr id="14" name="Graphic 13">
            <a:extLst>
              <a:ext uri="{FF2B5EF4-FFF2-40B4-BE49-F238E27FC236}">
                <a16:creationId xmlns:a16="http://schemas.microsoft.com/office/drawing/2014/main" id="{BCD0CC7C-0C45-3E76-69D9-A87E0ACC3E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143000"/>
            <a:ext cx="3680298" cy="2286000"/>
          </a:xfrm>
          <a:prstGeom prst="rect">
            <a:avLst/>
          </a:prstGeom>
        </p:spPr>
      </p:pic>
      <p:pic>
        <p:nvPicPr>
          <p:cNvPr id="16" name="Graphic 15">
            <a:extLst>
              <a:ext uri="{FF2B5EF4-FFF2-40B4-BE49-F238E27FC236}">
                <a16:creationId xmlns:a16="http://schemas.microsoft.com/office/drawing/2014/main" id="{9C303E42-20CB-4F21-4F93-B40FB669BC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700462"/>
            <a:ext cx="3696511" cy="2286000"/>
          </a:xfrm>
          <a:prstGeom prst="rect">
            <a:avLst/>
          </a:prstGeom>
        </p:spPr>
      </p:pic>
    </p:spTree>
    <p:extLst>
      <p:ext uri="{BB962C8B-B14F-4D97-AF65-F5344CB8AC3E}">
        <p14:creationId xmlns:p14="http://schemas.microsoft.com/office/powerpoint/2010/main" val="94006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Exclusive Breastfeeding (0-5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widening of equity gaps within urban/rural and according to wealth owing to the reversal of trend among higher SES women following 2010</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Trend is more similar to Viet Nam with deterioration as opposed to continued improvement for all groups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infants 0–5 months of age who were fed exclusively with breast milk during the previous day.		</a:t>
            </a:r>
          </a:p>
        </p:txBody>
      </p:sp>
      <p:pic>
        <p:nvPicPr>
          <p:cNvPr id="5" name="Graphic 4">
            <a:extLst>
              <a:ext uri="{FF2B5EF4-FFF2-40B4-BE49-F238E27FC236}">
                <a16:creationId xmlns:a16="http://schemas.microsoft.com/office/drawing/2014/main" id="{DA98EDBC-1BBD-2BF1-3F64-C1FD88A6C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2482" y="1284234"/>
            <a:ext cx="4101830" cy="2286000"/>
          </a:xfrm>
          <a:prstGeom prst="rect">
            <a:avLst/>
          </a:prstGeom>
        </p:spPr>
      </p:pic>
      <p:pic>
        <p:nvPicPr>
          <p:cNvPr id="8" name="Graphic 7">
            <a:extLst>
              <a:ext uri="{FF2B5EF4-FFF2-40B4-BE49-F238E27FC236}">
                <a16:creationId xmlns:a16="http://schemas.microsoft.com/office/drawing/2014/main" id="{81FD83D7-E7EE-65BF-BEFB-EC68607F8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1091" y="3700462"/>
            <a:ext cx="3831617" cy="2286000"/>
          </a:xfrm>
          <a:prstGeom prst="rect">
            <a:avLst/>
          </a:prstGeom>
        </p:spPr>
      </p:pic>
      <p:pic>
        <p:nvPicPr>
          <p:cNvPr id="11" name="Graphic 10">
            <a:extLst>
              <a:ext uri="{FF2B5EF4-FFF2-40B4-BE49-F238E27FC236}">
                <a16:creationId xmlns:a16="http://schemas.microsoft.com/office/drawing/2014/main" id="{4DAE07D2-6E48-DE4C-6CAE-86F56C181D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091" y="1200413"/>
            <a:ext cx="3680298" cy="2286000"/>
          </a:xfrm>
          <a:prstGeom prst="rect">
            <a:avLst/>
          </a:prstGeom>
        </p:spPr>
      </p:pic>
      <p:pic>
        <p:nvPicPr>
          <p:cNvPr id="16" name="Graphic 15">
            <a:extLst>
              <a:ext uri="{FF2B5EF4-FFF2-40B4-BE49-F238E27FC236}">
                <a16:creationId xmlns:a16="http://schemas.microsoft.com/office/drawing/2014/main" id="{B5248931-53EE-E159-E7A9-6A3CE6CE12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2482" y="3700462"/>
            <a:ext cx="3696511" cy="2286000"/>
          </a:xfrm>
          <a:prstGeom prst="rect">
            <a:avLst/>
          </a:prstGeom>
        </p:spPr>
      </p:pic>
    </p:spTree>
    <p:extLst>
      <p:ext uri="{BB962C8B-B14F-4D97-AF65-F5344CB8AC3E}">
        <p14:creationId xmlns:p14="http://schemas.microsoft.com/office/powerpoint/2010/main" val="296838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Continued breastfeeding (12-23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3369672" cy="175432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Similar to Lao PDR, large declines in breastfeeding rates at 1 year though from a higher base (75% down to 58%)</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did not narrow for any subgroup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12–23 months of age who were fed breast milk during the previous day.</a:t>
            </a:r>
          </a:p>
        </p:txBody>
      </p:sp>
      <p:pic>
        <p:nvPicPr>
          <p:cNvPr id="4" name="Graphic 3">
            <a:extLst>
              <a:ext uri="{FF2B5EF4-FFF2-40B4-BE49-F238E27FC236}">
                <a16:creationId xmlns:a16="http://schemas.microsoft.com/office/drawing/2014/main" id="{A6ED96A3-9D91-971C-3BC5-457165AE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9536" y="1331993"/>
            <a:ext cx="4101830" cy="2286000"/>
          </a:xfrm>
          <a:prstGeom prst="rect">
            <a:avLst/>
          </a:prstGeom>
        </p:spPr>
      </p:pic>
      <p:pic>
        <p:nvPicPr>
          <p:cNvPr id="6" name="Graphic 5">
            <a:extLst>
              <a:ext uri="{FF2B5EF4-FFF2-40B4-BE49-F238E27FC236}">
                <a16:creationId xmlns:a16="http://schemas.microsoft.com/office/drawing/2014/main" id="{BE21A34E-B4BE-F7C9-04D9-A3CFDE8CAC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24341"/>
            <a:ext cx="3831617" cy="2286000"/>
          </a:xfrm>
          <a:prstGeom prst="rect">
            <a:avLst/>
          </a:prstGeom>
        </p:spPr>
      </p:pic>
      <p:pic>
        <p:nvPicPr>
          <p:cNvPr id="10" name="Graphic 9">
            <a:extLst>
              <a:ext uri="{FF2B5EF4-FFF2-40B4-BE49-F238E27FC236}">
                <a16:creationId xmlns:a16="http://schemas.microsoft.com/office/drawing/2014/main" id="{A9AB98BC-7C60-D09C-1FCD-CBF448F77F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21356"/>
            <a:ext cx="3680298" cy="2286000"/>
          </a:xfrm>
          <a:prstGeom prst="rect">
            <a:avLst/>
          </a:prstGeom>
        </p:spPr>
      </p:pic>
      <p:pic>
        <p:nvPicPr>
          <p:cNvPr id="14" name="Graphic 13">
            <a:extLst>
              <a:ext uri="{FF2B5EF4-FFF2-40B4-BE49-F238E27FC236}">
                <a16:creationId xmlns:a16="http://schemas.microsoft.com/office/drawing/2014/main" id="{AF44FDCF-7271-795C-1223-C0EA621B18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99536" y="3724341"/>
            <a:ext cx="3696511" cy="2286000"/>
          </a:xfrm>
          <a:prstGeom prst="rect">
            <a:avLst/>
          </a:prstGeom>
        </p:spPr>
      </p:pic>
    </p:spTree>
    <p:extLst>
      <p:ext uri="{BB962C8B-B14F-4D97-AF65-F5344CB8AC3E}">
        <p14:creationId xmlns:p14="http://schemas.microsoft.com/office/powerpoint/2010/main" val="28726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Meal Frequency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20087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no overall improvement between 2010 and 2014</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for mother’s education significantly narrowed owing to the slight deterioration among better educated women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2021 data will help determine if Cambodia follows trend observed in Viet Nam of deterioration after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5605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56050"/>
            <a:ext cx="10419995" cy="400110"/>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solid, semi-solid or soft foods (but also including milk feeds for non-breastfed children) at least the minimum number of times during the previous day.	</a:t>
            </a:r>
          </a:p>
        </p:txBody>
      </p:sp>
      <p:pic>
        <p:nvPicPr>
          <p:cNvPr id="4" name="Graphic 3">
            <a:extLst>
              <a:ext uri="{FF2B5EF4-FFF2-40B4-BE49-F238E27FC236}">
                <a16:creationId xmlns:a16="http://schemas.microsoft.com/office/drawing/2014/main" id="{E3FCF400-C2CA-D995-FA5A-40440DCD02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5226" y="1212776"/>
            <a:ext cx="4101830" cy="2286000"/>
          </a:xfrm>
          <a:prstGeom prst="rect">
            <a:avLst/>
          </a:prstGeom>
        </p:spPr>
      </p:pic>
      <p:pic>
        <p:nvPicPr>
          <p:cNvPr id="6" name="Graphic 5">
            <a:extLst>
              <a:ext uri="{FF2B5EF4-FFF2-40B4-BE49-F238E27FC236}">
                <a16:creationId xmlns:a16="http://schemas.microsoft.com/office/drawing/2014/main" id="{2E8457EE-22D7-F85A-B616-9F25103C8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584413"/>
            <a:ext cx="3831617" cy="2286000"/>
          </a:xfrm>
          <a:prstGeom prst="rect">
            <a:avLst/>
          </a:prstGeom>
        </p:spPr>
      </p:pic>
      <p:pic>
        <p:nvPicPr>
          <p:cNvPr id="8" name="Graphic 7">
            <a:extLst>
              <a:ext uri="{FF2B5EF4-FFF2-40B4-BE49-F238E27FC236}">
                <a16:creationId xmlns:a16="http://schemas.microsoft.com/office/drawing/2014/main" id="{F5F4F879-21B8-F40D-64DF-AAE441E3E8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212776"/>
            <a:ext cx="3680298" cy="2286000"/>
          </a:xfrm>
          <a:prstGeom prst="rect">
            <a:avLst/>
          </a:prstGeom>
        </p:spPr>
      </p:pic>
      <p:pic>
        <p:nvPicPr>
          <p:cNvPr id="10" name="Graphic 9">
            <a:extLst>
              <a:ext uri="{FF2B5EF4-FFF2-40B4-BE49-F238E27FC236}">
                <a16:creationId xmlns:a16="http://schemas.microsoft.com/office/drawing/2014/main" id="{226DD02B-A63D-AF85-331C-3EA5387E1C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5226" y="3533121"/>
            <a:ext cx="3696511" cy="2286000"/>
          </a:xfrm>
          <a:prstGeom prst="rect">
            <a:avLst/>
          </a:prstGeom>
        </p:spPr>
      </p:pic>
    </p:spTree>
    <p:extLst>
      <p:ext uri="{BB962C8B-B14F-4D97-AF65-F5344CB8AC3E}">
        <p14:creationId xmlns:p14="http://schemas.microsoft.com/office/powerpoint/2010/main" val="23734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Minimum Dietary Diversity (6-23 </a:t>
            </a:r>
            <a:r>
              <a:rPr lang="en-US" sz="2800" b="1" err="1">
                <a:solidFill>
                  <a:srgbClr val="0C1D40"/>
                </a:solidFill>
                <a:latin typeface="Montserrat ExtraBold" panose="020B0604020202020204" pitchFamily="2" charset="0"/>
              </a:rPr>
              <a:t>mos</a:t>
            </a:r>
            <a:r>
              <a:rPr lang="en-US" sz="2800" b="1">
                <a:solidFill>
                  <a:srgbClr val="0C1D40"/>
                </a:solidFill>
                <a:latin typeface="Montserrat ExtraBold" panose="020B0604020202020204" pitchFamily="2" charset="0"/>
              </a:rPr>
              <a: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33910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Slight overall improvement in dietary diversity, particularly in urban areas and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of equity gaps; widening of gaps for urban</a:t>
            </a:r>
            <a:r>
              <a:rPr lang="en-US" sz="1400">
                <a:solidFill>
                  <a:schemeClr val="bg1"/>
                </a:solidFill>
                <a:latin typeface="Montserrat Medium" panose="00000600000000000000" pitchFamily="2" charset="0"/>
              </a:rPr>
              <a:t>/rural, </a:t>
            </a:r>
            <a:endParaRPr lang="en-US" sz="1400" dirty="0">
              <a:solidFill>
                <a:schemeClr val="bg1"/>
              </a:solidFill>
              <a:latin typeface="Montserrat Medium" panose="00000600000000000000" pitchFamily="2" charset="0"/>
            </a:endParaRPr>
          </a:p>
          <a:p>
            <a:pPr marL="285750" indent="-285750">
              <a:spcBef>
                <a:spcPts val="600"/>
              </a:spcBef>
              <a:spcAft>
                <a:spcPts val="600"/>
              </a:spcAft>
              <a:buFont typeface="Arial" panose="020B0604020202020204" pitchFamily="34" charset="0"/>
              <a:buChar char="•"/>
            </a:pPr>
            <a:endParaRPr lang="en-US" sz="1400" dirty="0">
              <a:solidFill>
                <a:srgbClr val="FF0000"/>
              </a:solidFill>
              <a:latin typeface="Montserrat Medium" panose="00000600000000000000" pitchFamily="2" charset="0"/>
            </a:endParaRP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foods and beverages from at least five out of eight defined food groups during the previous day.	</a:t>
            </a:r>
          </a:p>
        </p:txBody>
      </p:sp>
      <p:pic>
        <p:nvPicPr>
          <p:cNvPr id="35" name="Graphic 34">
            <a:extLst>
              <a:ext uri="{FF2B5EF4-FFF2-40B4-BE49-F238E27FC236}">
                <a16:creationId xmlns:a16="http://schemas.microsoft.com/office/drawing/2014/main" id="{178B175E-4FD9-170B-768A-10652DC02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8087" y="1143000"/>
            <a:ext cx="4101830" cy="2286000"/>
          </a:xfrm>
          <a:prstGeom prst="rect">
            <a:avLst/>
          </a:prstGeom>
        </p:spPr>
      </p:pic>
      <p:pic>
        <p:nvPicPr>
          <p:cNvPr id="37" name="Graphic 36">
            <a:extLst>
              <a:ext uri="{FF2B5EF4-FFF2-40B4-BE49-F238E27FC236}">
                <a16:creationId xmlns:a16="http://schemas.microsoft.com/office/drawing/2014/main" id="{8B44605E-1705-D185-5FF2-B66F45FDBA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8509" y="3587584"/>
            <a:ext cx="3831617" cy="2286000"/>
          </a:xfrm>
          <a:prstGeom prst="rect">
            <a:avLst/>
          </a:prstGeom>
        </p:spPr>
      </p:pic>
      <p:pic>
        <p:nvPicPr>
          <p:cNvPr id="39" name="Graphic 38">
            <a:extLst>
              <a:ext uri="{FF2B5EF4-FFF2-40B4-BE49-F238E27FC236}">
                <a16:creationId xmlns:a16="http://schemas.microsoft.com/office/drawing/2014/main" id="{D46D3573-23E4-1C85-2E18-6F914002F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8509" y="1143000"/>
            <a:ext cx="3680298" cy="2286000"/>
          </a:xfrm>
          <a:prstGeom prst="rect">
            <a:avLst/>
          </a:prstGeom>
        </p:spPr>
      </p:pic>
      <p:pic>
        <p:nvPicPr>
          <p:cNvPr id="41" name="Graphic 40">
            <a:extLst>
              <a:ext uri="{FF2B5EF4-FFF2-40B4-BE49-F238E27FC236}">
                <a16:creationId xmlns:a16="http://schemas.microsoft.com/office/drawing/2014/main" id="{1319E7E2-A10C-552A-2F69-83D8E4BB5B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087" y="3587584"/>
            <a:ext cx="3696511" cy="2286000"/>
          </a:xfrm>
          <a:prstGeom prst="rect">
            <a:avLst/>
          </a:prstGeom>
        </p:spPr>
      </p:pic>
    </p:spTree>
    <p:extLst>
      <p:ext uri="{BB962C8B-B14F-4D97-AF65-F5344CB8AC3E}">
        <p14:creationId xmlns:p14="http://schemas.microsoft.com/office/powerpoint/2010/main" val="13885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a:solidFill>
                  <a:srgbClr val="0C1D40"/>
                </a:solidFill>
                <a:latin typeface="Montserrat ExtraBold" panose="020B0604020202020204" pitchFamily="2" charset="0"/>
              </a:rPr>
              <a:t>Minimum Acceptable Diet (6-23 mos)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693319"/>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Statistically significant widening of MAD equity gap for both urban/rural and according to region (driven in part by rapid improvement in Phnom Penh)</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Given that MMF was fairly static of the review period, the improvement in urban areas (especially Phnom Penh) must owe largely to more children 6-23 month in these areas eating a more diverse diet (see MDD in previous slide)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a:solidFill>
                  <a:srgbClr val="3075FF"/>
                </a:solidFill>
                <a:latin typeface="Lora" pitchFamily="2" charset="0"/>
              </a:rPr>
              <a:t>Definition: Percentage of children 6–23 months of age who consumed a minimum acceptable diet during the previous day.</a:t>
            </a:r>
          </a:p>
        </p:txBody>
      </p:sp>
      <p:pic>
        <p:nvPicPr>
          <p:cNvPr id="4" name="Graphic 3">
            <a:extLst>
              <a:ext uri="{FF2B5EF4-FFF2-40B4-BE49-F238E27FC236}">
                <a16:creationId xmlns:a16="http://schemas.microsoft.com/office/drawing/2014/main" id="{63DEF000-2317-A705-CA01-A3E3D12EB7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5795" y="1330965"/>
            <a:ext cx="4101830" cy="2286000"/>
          </a:xfrm>
          <a:prstGeom prst="rect">
            <a:avLst/>
          </a:prstGeom>
        </p:spPr>
      </p:pic>
      <p:pic>
        <p:nvPicPr>
          <p:cNvPr id="7" name="Graphic 6">
            <a:extLst>
              <a:ext uri="{FF2B5EF4-FFF2-40B4-BE49-F238E27FC236}">
                <a16:creationId xmlns:a16="http://schemas.microsoft.com/office/drawing/2014/main" id="{8A5651E1-8B42-5AC7-7715-2F33C1B822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816" y="3700462"/>
            <a:ext cx="3831617" cy="2286000"/>
          </a:xfrm>
          <a:prstGeom prst="rect">
            <a:avLst/>
          </a:prstGeom>
        </p:spPr>
      </p:pic>
      <p:pic>
        <p:nvPicPr>
          <p:cNvPr id="10" name="Graphic 9">
            <a:extLst>
              <a:ext uri="{FF2B5EF4-FFF2-40B4-BE49-F238E27FC236}">
                <a16:creationId xmlns:a16="http://schemas.microsoft.com/office/drawing/2014/main" id="{6F1FBC07-1EE7-0E7E-BF31-AA9E4C62C2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46816" y="1332537"/>
            <a:ext cx="3680298" cy="2286000"/>
          </a:xfrm>
          <a:prstGeom prst="rect">
            <a:avLst/>
          </a:prstGeom>
        </p:spPr>
      </p:pic>
      <p:pic>
        <p:nvPicPr>
          <p:cNvPr id="14" name="Graphic 13">
            <a:extLst>
              <a:ext uri="{FF2B5EF4-FFF2-40B4-BE49-F238E27FC236}">
                <a16:creationId xmlns:a16="http://schemas.microsoft.com/office/drawing/2014/main" id="{6826317C-D49C-0C96-5B5E-B306D0F56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795" y="3700462"/>
            <a:ext cx="3696511" cy="2286000"/>
          </a:xfrm>
          <a:prstGeom prst="rect">
            <a:avLst/>
          </a:prstGeom>
        </p:spPr>
      </p:pic>
    </p:spTree>
    <p:extLst>
      <p:ext uri="{BB962C8B-B14F-4D97-AF65-F5344CB8AC3E}">
        <p14:creationId xmlns:p14="http://schemas.microsoft.com/office/powerpoint/2010/main" val="777665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Stunting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3139321"/>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Substantial overall improvement between 2000 and 2014 (2021 prelim results suggest even further gains)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significant narrowing among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rate of improvement sustained for all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wide gaps persist</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length/height-for-age less than 2 SD below the WHO Child Growth Standards median</a:t>
            </a:r>
          </a:p>
        </p:txBody>
      </p:sp>
      <p:pic>
        <p:nvPicPr>
          <p:cNvPr id="4" name="Graphic 3">
            <a:extLst>
              <a:ext uri="{FF2B5EF4-FFF2-40B4-BE49-F238E27FC236}">
                <a16:creationId xmlns:a16="http://schemas.microsoft.com/office/drawing/2014/main" id="{4618D4C6-4140-B860-BDEF-CE4ECEDBD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2332" y="1143000"/>
            <a:ext cx="4064000" cy="2286000"/>
          </a:xfrm>
          <a:prstGeom prst="rect">
            <a:avLst/>
          </a:prstGeom>
        </p:spPr>
      </p:pic>
      <p:pic>
        <p:nvPicPr>
          <p:cNvPr id="6" name="Graphic 5">
            <a:extLst>
              <a:ext uri="{FF2B5EF4-FFF2-40B4-BE49-F238E27FC236}">
                <a16:creationId xmlns:a16="http://schemas.microsoft.com/office/drawing/2014/main" id="{1EF05801-7BBA-BC1C-8641-020CE44FC5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00462"/>
            <a:ext cx="3793787" cy="2286000"/>
          </a:xfrm>
          <a:prstGeom prst="rect">
            <a:avLst/>
          </a:prstGeom>
        </p:spPr>
      </p:pic>
      <p:pic>
        <p:nvPicPr>
          <p:cNvPr id="8" name="Graphic 7">
            <a:extLst>
              <a:ext uri="{FF2B5EF4-FFF2-40B4-BE49-F238E27FC236}">
                <a16:creationId xmlns:a16="http://schemas.microsoft.com/office/drawing/2014/main" id="{225DC3AF-6472-F2A2-85E0-5D42DC9183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143000"/>
            <a:ext cx="3642468" cy="2286000"/>
          </a:xfrm>
          <a:prstGeom prst="rect">
            <a:avLst/>
          </a:prstGeom>
        </p:spPr>
      </p:pic>
      <p:pic>
        <p:nvPicPr>
          <p:cNvPr id="10" name="Graphic 9">
            <a:extLst>
              <a:ext uri="{FF2B5EF4-FFF2-40B4-BE49-F238E27FC236}">
                <a16:creationId xmlns:a16="http://schemas.microsoft.com/office/drawing/2014/main" id="{595CD2B8-ACF4-ED4D-D4BD-F7E3EBA3C7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2332" y="3700462"/>
            <a:ext cx="3658681" cy="2286000"/>
          </a:xfrm>
          <a:prstGeom prst="rect">
            <a:avLst/>
          </a:prstGeom>
        </p:spPr>
      </p:pic>
    </p:spTree>
    <p:extLst>
      <p:ext uri="{BB962C8B-B14F-4D97-AF65-F5344CB8AC3E}">
        <p14:creationId xmlns:p14="http://schemas.microsoft.com/office/powerpoint/2010/main" val="366085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Wasting</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Overall trend has not improved much since 2005</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No material improvements in equity gaps (due in part to narrow range of the indicator overall)</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less than 2 SD below the WHO Child Growth Standards median</a:t>
            </a:r>
          </a:p>
        </p:txBody>
      </p:sp>
      <p:pic>
        <p:nvPicPr>
          <p:cNvPr id="5" name="Graphic 4">
            <a:extLst>
              <a:ext uri="{FF2B5EF4-FFF2-40B4-BE49-F238E27FC236}">
                <a16:creationId xmlns:a16="http://schemas.microsoft.com/office/drawing/2014/main" id="{C98874F8-E8C3-AF92-2083-F99E918ECA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036" y="1378684"/>
            <a:ext cx="4064000" cy="2286000"/>
          </a:xfrm>
          <a:prstGeom prst="rect">
            <a:avLst/>
          </a:prstGeom>
        </p:spPr>
      </p:pic>
      <p:pic>
        <p:nvPicPr>
          <p:cNvPr id="9" name="Graphic 8">
            <a:extLst>
              <a:ext uri="{FF2B5EF4-FFF2-40B4-BE49-F238E27FC236}">
                <a16:creationId xmlns:a16="http://schemas.microsoft.com/office/drawing/2014/main" id="{D261CF92-DE16-FE4B-A6FF-0B7057312A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731" y="3779831"/>
            <a:ext cx="3793787" cy="2286000"/>
          </a:xfrm>
          <a:prstGeom prst="rect">
            <a:avLst/>
          </a:prstGeom>
        </p:spPr>
      </p:pic>
      <p:pic>
        <p:nvPicPr>
          <p:cNvPr id="12" name="Graphic 11">
            <a:extLst>
              <a:ext uri="{FF2B5EF4-FFF2-40B4-BE49-F238E27FC236}">
                <a16:creationId xmlns:a16="http://schemas.microsoft.com/office/drawing/2014/main" id="{F25548F1-12F3-AC97-5FDC-588E95E5F2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65731" y="1321356"/>
            <a:ext cx="3642468" cy="2286000"/>
          </a:xfrm>
          <a:prstGeom prst="rect">
            <a:avLst/>
          </a:prstGeom>
        </p:spPr>
      </p:pic>
      <p:pic>
        <p:nvPicPr>
          <p:cNvPr id="14" name="Graphic 13">
            <a:extLst>
              <a:ext uri="{FF2B5EF4-FFF2-40B4-BE49-F238E27FC236}">
                <a16:creationId xmlns:a16="http://schemas.microsoft.com/office/drawing/2014/main" id="{7A191F32-72D7-BA18-F2E4-6157058181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6985" y="3808251"/>
            <a:ext cx="3658681" cy="2286000"/>
          </a:xfrm>
          <a:prstGeom prst="rect">
            <a:avLst/>
          </a:prstGeom>
        </p:spPr>
      </p:pic>
    </p:spTree>
    <p:extLst>
      <p:ext uri="{BB962C8B-B14F-4D97-AF65-F5344CB8AC3E}">
        <p14:creationId xmlns:p14="http://schemas.microsoft.com/office/powerpoint/2010/main" val="78283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fr-FR" sz="2800" b="1" dirty="0" err="1">
                <a:solidFill>
                  <a:srgbClr val="0C1D40"/>
                </a:solidFill>
                <a:latin typeface="Montserrat ExtraBold" panose="020B0604020202020204" pitchFamily="2" charset="0"/>
              </a:rPr>
              <a:t>Overweight</a:t>
            </a:r>
            <a:r>
              <a:rPr lang="fr-FR" sz="2800" b="1" dirty="0">
                <a:solidFill>
                  <a:srgbClr val="0C1D40"/>
                </a:solidFill>
                <a:latin typeface="Montserrat ExtraBold" panose="020B0604020202020204" pitchFamily="2" charset="0"/>
              </a:rPr>
              <a:t> (0-59 mos)</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321356"/>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Gradual increase since 2005 though data is quite noisy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Increase among children from higher socioeconomic settings, particularly Urban areas, Richest households, but from low base</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80488"/>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80488"/>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children with weight-for-length/height more than 2 SD below the WHO Child Growth Standards median</a:t>
            </a:r>
          </a:p>
        </p:txBody>
      </p:sp>
      <p:pic>
        <p:nvPicPr>
          <p:cNvPr id="5" name="Graphic 4">
            <a:extLst>
              <a:ext uri="{FF2B5EF4-FFF2-40B4-BE49-F238E27FC236}">
                <a16:creationId xmlns:a16="http://schemas.microsoft.com/office/drawing/2014/main" id="{C65EFA6C-0FE1-1508-9522-50689BEC73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8274" y="1131653"/>
            <a:ext cx="4064000" cy="2286000"/>
          </a:xfrm>
          <a:prstGeom prst="rect">
            <a:avLst/>
          </a:prstGeom>
        </p:spPr>
      </p:pic>
      <p:pic>
        <p:nvPicPr>
          <p:cNvPr id="8" name="Graphic 7">
            <a:extLst>
              <a:ext uri="{FF2B5EF4-FFF2-40B4-BE49-F238E27FC236}">
                <a16:creationId xmlns:a16="http://schemas.microsoft.com/office/drawing/2014/main" id="{7DCC6FBF-98A3-23E2-5825-9FD803868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071" y="3566882"/>
            <a:ext cx="3793787" cy="2286000"/>
          </a:xfrm>
          <a:prstGeom prst="rect">
            <a:avLst/>
          </a:prstGeom>
        </p:spPr>
      </p:pic>
      <p:pic>
        <p:nvPicPr>
          <p:cNvPr id="12" name="Graphic 11">
            <a:extLst>
              <a:ext uri="{FF2B5EF4-FFF2-40B4-BE49-F238E27FC236}">
                <a16:creationId xmlns:a16="http://schemas.microsoft.com/office/drawing/2014/main" id="{5B096BC4-7D15-893A-436C-F50753A57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0071" y="1131653"/>
            <a:ext cx="3642468" cy="2286000"/>
          </a:xfrm>
          <a:prstGeom prst="rect">
            <a:avLst/>
          </a:prstGeom>
        </p:spPr>
      </p:pic>
      <p:pic>
        <p:nvPicPr>
          <p:cNvPr id="14" name="Graphic 13">
            <a:extLst>
              <a:ext uri="{FF2B5EF4-FFF2-40B4-BE49-F238E27FC236}">
                <a16:creationId xmlns:a16="http://schemas.microsoft.com/office/drawing/2014/main" id="{EE65CA6D-D847-6963-A527-8EAB38B42D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8274" y="3566882"/>
            <a:ext cx="3658681" cy="2286000"/>
          </a:xfrm>
          <a:prstGeom prst="rect">
            <a:avLst/>
          </a:prstGeom>
        </p:spPr>
      </p:pic>
    </p:spTree>
    <p:extLst>
      <p:ext uri="{BB962C8B-B14F-4D97-AF65-F5344CB8AC3E}">
        <p14:creationId xmlns:p14="http://schemas.microsoft.com/office/powerpoint/2010/main" val="312733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EF3A-DDFF-C6EB-AFD8-CDEF356089BF}"/>
              </a:ext>
            </a:extLst>
          </p:cNvPr>
          <p:cNvSpPr>
            <a:spLocks noGrp="1"/>
          </p:cNvSpPr>
          <p:nvPr>
            <p:ph type="title"/>
          </p:nvPr>
        </p:nvSpPr>
        <p:spPr/>
        <p:txBody>
          <a:bodyPr/>
          <a:lstStyle/>
          <a:p>
            <a:r>
              <a:rPr lang="en-US" dirty="0"/>
              <a:t>Reflections/Trends</a:t>
            </a:r>
          </a:p>
        </p:txBody>
      </p:sp>
      <p:sp>
        <p:nvSpPr>
          <p:cNvPr id="3" name="Content Placeholder 2">
            <a:extLst>
              <a:ext uri="{FF2B5EF4-FFF2-40B4-BE49-F238E27FC236}">
                <a16:creationId xmlns:a16="http://schemas.microsoft.com/office/drawing/2014/main" id="{A6CA25BE-392B-C01B-72EF-59F2C05FFC2E}"/>
              </a:ext>
            </a:extLst>
          </p:cNvPr>
          <p:cNvSpPr>
            <a:spLocks noGrp="1"/>
          </p:cNvSpPr>
          <p:nvPr>
            <p:ph idx="1"/>
          </p:nvPr>
        </p:nvSpPr>
        <p:spPr/>
        <p:txBody>
          <a:bodyPr vert="horz" lIns="91440" tIns="45720" rIns="91440" bIns="45720" rtlCol="0" anchor="t">
            <a:normAutofit fontScale="85000" lnSpcReduction="10000"/>
          </a:bodyPr>
          <a:lstStyle/>
          <a:p>
            <a:pPr>
              <a:lnSpc>
                <a:spcPct val="120000"/>
              </a:lnSpc>
              <a:spcBef>
                <a:spcPts val="300"/>
              </a:spcBef>
              <a:spcAft>
                <a:spcPts val="300"/>
              </a:spcAft>
            </a:pPr>
            <a:r>
              <a:rPr lang="en-US" sz="2000" b="1" dirty="0">
                <a:solidFill>
                  <a:schemeClr val="bg1"/>
                </a:solidFill>
                <a:latin typeface="Montserrat" panose="00000500000000000000" pitchFamily="2" charset="0"/>
              </a:rPr>
              <a:t>Women’s indicators, </a:t>
            </a:r>
            <a:r>
              <a:rPr lang="en-US" sz="2000" dirty="0">
                <a:solidFill>
                  <a:schemeClr val="bg1"/>
                </a:solidFill>
                <a:latin typeface="Montserrat" panose="00000500000000000000" pitchFamily="2" charset="0"/>
              </a:rPr>
              <a:t>specifically those measuring health access, show remarkable improvement and do not appear to be as dependent on socioeconomic background as in Lao PDR (in this way more similar to Viet Nam)</a:t>
            </a:r>
            <a:r>
              <a:rPr lang="en-US" sz="2000" b="1" dirty="0">
                <a:solidFill>
                  <a:schemeClr val="bg1"/>
                </a:solidFill>
                <a:latin typeface="Montserrat" panose="00000500000000000000" pitchFamily="2" charset="0"/>
              </a:rPr>
              <a:t> </a:t>
            </a:r>
            <a:r>
              <a:rPr lang="en-US" sz="2000" dirty="0">
                <a:solidFill>
                  <a:schemeClr val="bg1"/>
                </a:solidFill>
                <a:latin typeface="Montserrat" panose="00000500000000000000" pitchFamily="2" charset="0"/>
              </a:rPr>
              <a:t>:</a:t>
            </a:r>
          </a:p>
          <a:p>
            <a:pPr lvl="1">
              <a:lnSpc>
                <a:spcPct val="120000"/>
              </a:lnSpc>
              <a:spcBef>
                <a:spcPts val="300"/>
              </a:spcBef>
              <a:spcAft>
                <a:spcPts val="300"/>
              </a:spcAft>
            </a:pPr>
            <a:r>
              <a:rPr lang="en-US" sz="2000" dirty="0">
                <a:solidFill>
                  <a:schemeClr val="bg1"/>
                </a:solidFill>
                <a:latin typeface="Montserrat" panose="00000500000000000000" pitchFamily="2" charset="0"/>
              </a:rPr>
              <a:t>Healthcare access is improving for (most) women and improving dramatically for women on the lower end of the socioeconomic spectrum</a:t>
            </a:r>
          </a:p>
          <a:p>
            <a:pPr lvl="1">
              <a:lnSpc>
                <a:spcPct val="120000"/>
              </a:lnSpc>
              <a:spcBef>
                <a:spcPts val="300"/>
              </a:spcBef>
              <a:spcAft>
                <a:spcPts val="300"/>
              </a:spcAft>
            </a:pPr>
            <a:r>
              <a:rPr lang="en-US" sz="2000" dirty="0">
                <a:solidFill>
                  <a:schemeClr val="bg1"/>
                </a:solidFill>
                <a:latin typeface="Montserrat" panose="00000500000000000000" pitchFamily="2" charset="0"/>
              </a:rPr>
              <a:t>Existing gaps largely confined to measures of high-quality care (e.g., ANC 3 components)</a:t>
            </a:r>
          </a:p>
          <a:p>
            <a:pPr lvl="1">
              <a:lnSpc>
                <a:spcPct val="120000"/>
              </a:lnSpc>
              <a:spcBef>
                <a:spcPts val="300"/>
              </a:spcBef>
              <a:spcAft>
                <a:spcPts val="300"/>
              </a:spcAft>
            </a:pPr>
            <a:r>
              <a:rPr lang="en-US" sz="2000" dirty="0">
                <a:solidFill>
                  <a:schemeClr val="bg1"/>
                </a:solidFill>
                <a:latin typeface="Montserrat" panose="00000500000000000000" pitchFamily="2" charset="0"/>
              </a:rPr>
              <a:t>“Over medicalization” of birth could be playing a role in some observed deteriorations in more behavioral indicators (e.g., early initiation of BF)</a:t>
            </a:r>
          </a:p>
          <a:p>
            <a:pPr>
              <a:lnSpc>
                <a:spcPct val="120000"/>
              </a:lnSpc>
              <a:spcBef>
                <a:spcPts val="300"/>
              </a:spcBef>
              <a:spcAft>
                <a:spcPts val="300"/>
              </a:spcAft>
            </a:pPr>
            <a:r>
              <a:rPr lang="en-US" sz="2000" dirty="0">
                <a:solidFill>
                  <a:schemeClr val="bg1"/>
                </a:solidFill>
                <a:latin typeface="Montserrat" panose="00000500000000000000" pitchFamily="2" charset="0"/>
              </a:rPr>
              <a:t>Like in Lao PDR and Viet Nam,</a:t>
            </a:r>
            <a:r>
              <a:rPr lang="en-US" sz="2000" b="1" dirty="0">
                <a:solidFill>
                  <a:schemeClr val="bg1"/>
                </a:solidFill>
                <a:latin typeface="Montserrat" panose="00000500000000000000" pitchFamily="2" charset="0"/>
              </a:rPr>
              <a:t> children’s indicators</a:t>
            </a:r>
            <a:r>
              <a:rPr lang="en-US" sz="2000" dirty="0">
                <a:solidFill>
                  <a:schemeClr val="bg1"/>
                </a:solidFill>
                <a:latin typeface="Montserrat" panose="00000500000000000000" pitchFamily="2" charset="0"/>
              </a:rPr>
              <a:t> were different according to behavioral (secular trends of less breastfeeding over time) and those linked to development (e.g., improved stunting outcomes across SES spectrum)</a:t>
            </a:r>
          </a:p>
          <a:p>
            <a:pPr>
              <a:lnSpc>
                <a:spcPct val="120000"/>
              </a:lnSpc>
              <a:spcBef>
                <a:spcPts val="300"/>
              </a:spcBef>
              <a:spcAft>
                <a:spcPts val="300"/>
              </a:spcAft>
            </a:pPr>
            <a:r>
              <a:rPr lang="en-US" sz="2000" dirty="0">
                <a:solidFill>
                  <a:schemeClr val="bg1"/>
                </a:solidFill>
                <a:latin typeface="Montserrat"/>
              </a:rPr>
              <a:t>Lack of improvement in wasting rates suggests that meaningful improvements still possible for the 0-59 month group</a:t>
            </a:r>
          </a:p>
          <a:p>
            <a:pPr>
              <a:lnSpc>
                <a:spcPct val="120000"/>
              </a:lnSpc>
              <a:spcBef>
                <a:spcPts val="300"/>
              </a:spcBef>
              <a:spcAft>
                <a:spcPts val="300"/>
              </a:spcAft>
            </a:pPr>
            <a:endParaRPr lang="en-US" dirty="0">
              <a:latin typeface="Montserrat" panose="00000500000000000000" pitchFamily="2" charset="0"/>
            </a:endParaRPr>
          </a:p>
          <a:p>
            <a:pPr lvl="1">
              <a:lnSpc>
                <a:spcPct val="120000"/>
              </a:lnSpc>
              <a:spcBef>
                <a:spcPts val="300"/>
              </a:spcBef>
              <a:spcAft>
                <a:spcPts val="300"/>
              </a:spcAft>
            </a:pPr>
            <a:endParaRPr lang="en-US" sz="2000" dirty="0">
              <a:latin typeface="Montserrat" panose="00000500000000000000" pitchFamily="2" charset="0"/>
            </a:endParaRPr>
          </a:p>
        </p:txBody>
      </p:sp>
    </p:spTree>
    <p:extLst>
      <p:ext uri="{BB962C8B-B14F-4D97-AF65-F5344CB8AC3E}">
        <p14:creationId xmlns:p14="http://schemas.microsoft.com/office/powerpoint/2010/main" val="30759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6EF0-08C1-4578-AA59-1E5E8FC9C628}"/>
              </a:ext>
            </a:extLst>
          </p:cNvPr>
          <p:cNvSpPr>
            <a:spLocks noGrp="1"/>
          </p:cNvSpPr>
          <p:nvPr>
            <p:ph type="title"/>
          </p:nvPr>
        </p:nvSpPr>
        <p:spPr/>
        <p:txBody>
          <a:bodyPr>
            <a:normAutofit/>
          </a:bodyPr>
          <a:lstStyle/>
          <a:p>
            <a:r>
              <a:rPr lang="en-US"/>
              <a:t>Overview</a:t>
            </a:r>
          </a:p>
        </p:txBody>
      </p:sp>
      <p:sp>
        <p:nvSpPr>
          <p:cNvPr id="3" name="Content Placeholder 2">
            <a:extLst>
              <a:ext uri="{FF2B5EF4-FFF2-40B4-BE49-F238E27FC236}">
                <a16:creationId xmlns:a16="http://schemas.microsoft.com/office/drawing/2014/main" id="{C48A993F-AF02-40AA-9ACA-6C3A6BEE0F37}"/>
              </a:ext>
            </a:extLst>
          </p:cNvPr>
          <p:cNvSpPr>
            <a:spLocks noGrp="1"/>
          </p:cNvSpPr>
          <p:nvPr>
            <p:ph idx="1"/>
          </p:nvPr>
        </p:nvSpPr>
        <p:spPr/>
        <p:txBody>
          <a:bodyPr>
            <a:normAutofit/>
          </a:bodyPr>
          <a:lstStyle/>
          <a:p>
            <a:pPr marL="571500" indent="-571500">
              <a:buFont typeface="+mj-lt"/>
              <a:buAutoNum type="romanUcPeriod"/>
            </a:pPr>
            <a:r>
              <a:rPr lang="en-US" dirty="0">
                <a:latin typeface="Montserrat Medium" panose="020B0604020202020204" pitchFamily="2" charset="0"/>
              </a:rPr>
              <a:t>Key Findings</a:t>
            </a:r>
          </a:p>
          <a:p>
            <a:pPr marL="571500" indent="-571500">
              <a:buFont typeface="+mj-lt"/>
              <a:buAutoNum type="romanUcPeriod"/>
            </a:pPr>
            <a:r>
              <a:rPr lang="en-US" dirty="0">
                <a:latin typeface="Montserrat Medium" panose="020B0604020202020204" pitchFamily="2" charset="0"/>
              </a:rPr>
              <a:t>Recommendations</a:t>
            </a:r>
          </a:p>
          <a:p>
            <a:pPr marL="571500" indent="-571500">
              <a:buFont typeface="+mj-lt"/>
              <a:buAutoNum type="romanUcPeriod"/>
            </a:pPr>
            <a:r>
              <a:rPr lang="en-US" dirty="0">
                <a:latin typeface="Montserrat Medium" panose="020B0604020202020204" pitchFamily="2" charset="0"/>
              </a:rPr>
              <a:t>Next steps</a:t>
            </a:r>
          </a:p>
          <a:p>
            <a:pPr marL="571500" indent="-571500">
              <a:buFont typeface="+mj-lt"/>
              <a:buAutoNum type="romanUcPeriod"/>
            </a:pPr>
            <a:r>
              <a:rPr lang="en-US" dirty="0">
                <a:latin typeface="Montserrat Medium" panose="020B0604020202020204" pitchFamily="2" charset="0"/>
              </a:rPr>
              <a:t>Methodology</a:t>
            </a:r>
          </a:p>
          <a:p>
            <a:pPr marL="571500" indent="-571500">
              <a:buFont typeface="+mj-lt"/>
              <a:buAutoNum type="romanUcPeriod"/>
            </a:pPr>
            <a:r>
              <a:rPr lang="en-US" dirty="0">
                <a:latin typeface="Montserrat Medium" panose="020B0604020202020204" pitchFamily="2" charset="0"/>
              </a:rPr>
              <a:t>Limitations</a:t>
            </a:r>
          </a:p>
          <a:p>
            <a:pPr marL="571500" indent="-571500">
              <a:buFont typeface="+mj-lt"/>
              <a:buAutoNum type="romanUcPeriod"/>
            </a:pPr>
            <a:r>
              <a:rPr lang="en-US" dirty="0">
                <a:latin typeface="Montserrat Medium" panose="020B0604020202020204" pitchFamily="2" charset="0"/>
              </a:rPr>
              <a:t>Notes</a:t>
            </a:r>
          </a:p>
        </p:txBody>
      </p:sp>
    </p:spTree>
    <p:extLst>
      <p:ext uri="{BB962C8B-B14F-4D97-AF65-F5344CB8AC3E}">
        <p14:creationId xmlns:p14="http://schemas.microsoft.com/office/powerpoint/2010/main" val="412692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5E8E-1C7E-3D74-A847-905DA7486EA9}"/>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C1D6EFF3-F269-E17E-A02D-5A9028C5E8FE}"/>
              </a:ext>
            </a:extLst>
          </p:cNvPr>
          <p:cNvSpPr>
            <a:spLocks noGrp="1"/>
          </p:cNvSpPr>
          <p:nvPr>
            <p:ph idx="1"/>
          </p:nvPr>
        </p:nvSpPr>
        <p:spPr/>
        <p:txBody>
          <a:bodyPr/>
          <a:lstStyle/>
          <a:p>
            <a:pPr marL="0" indent="0">
              <a:buNone/>
            </a:pPr>
            <a:r>
              <a:rPr lang="en-US" b="1" dirty="0">
                <a:latin typeface="Montserrat Medium" panose="00000600000000000000" pitchFamily="2" charset="0"/>
              </a:rPr>
              <a:t>Data Sources</a:t>
            </a:r>
          </a:p>
          <a:p>
            <a:r>
              <a:rPr lang="en-US" dirty="0">
                <a:latin typeface="Montserrat" panose="00000500000000000000" pitchFamily="2" charset="0"/>
              </a:rPr>
              <a:t>Cambodia: DHS 2000, 2005, 2010, 2014</a:t>
            </a:r>
          </a:p>
          <a:p>
            <a:pPr marL="0" indent="0">
              <a:buNone/>
            </a:pPr>
            <a:endParaRPr lang="en-US" dirty="0">
              <a:latin typeface="Montserrat Medium" panose="00000600000000000000" pitchFamily="2" charset="0"/>
            </a:endParaRPr>
          </a:p>
          <a:p>
            <a:pPr marL="0" indent="0">
              <a:buNone/>
            </a:pPr>
            <a:r>
              <a:rPr lang="en-US" b="1" dirty="0">
                <a:latin typeface="Montserrat Medium" panose="00000600000000000000" pitchFamily="2" charset="0"/>
              </a:rPr>
              <a:t>Software</a:t>
            </a:r>
          </a:p>
          <a:p>
            <a:r>
              <a:rPr lang="en-US" dirty="0">
                <a:latin typeface="Montserrat" panose="00000500000000000000" pitchFamily="2" charset="0"/>
              </a:rPr>
              <a:t>Python, v 3.10.4</a:t>
            </a:r>
          </a:p>
        </p:txBody>
      </p:sp>
    </p:spTree>
    <p:extLst>
      <p:ext uri="{BB962C8B-B14F-4D97-AF65-F5344CB8AC3E}">
        <p14:creationId xmlns:p14="http://schemas.microsoft.com/office/powerpoint/2010/main" val="159537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4+ visits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717334" cy="363176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Large scale improvements in overall access to ANC for mothers in Cambodia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Significant improvements in the equity gaps over time for urban/rural, region and mother’s education</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 between women from the richest and poorest households did not significantly improve over the review period</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90501"/>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90501"/>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received antenatal care, four times or more times from any provider.</a:t>
            </a:r>
          </a:p>
        </p:txBody>
      </p:sp>
      <p:pic>
        <p:nvPicPr>
          <p:cNvPr id="4" name="Graphic 3">
            <a:extLst>
              <a:ext uri="{FF2B5EF4-FFF2-40B4-BE49-F238E27FC236}">
                <a16:creationId xmlns:a16="http://schemas.microsoft.com/office/drawing/2014/main" id="{F47F2A4E-F0C4-3BDF-D76F-C1840AF97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0524" y="819308"/>
            <a:ext cx="4101830" cy="2286000"/>
          </a:xfrm>
          <a:prstGeom prst="rect">
            <a:avLst/>
          </a:prstGeom>
        </p:spPr>
      </p:pic>
      <p:pic>
        <p:nvPicPr>
          <p:cNvPr id="6" name="Graphic 5">
            <a:extLst>
              <a:ext uri="{FF2B5EF4-FFF2-40B4-BE49-F238E27FC236}">
                <a16:creationId xmlns:a16="http://schemas.microsoft.com/office/drawing/2014/main" id="{13958602-8D9B-1F86-D280-5ADEA79670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1496" y="3377009"/>
            <a:ext cx="3831617" cy="2286000"/>
          </a:xfrm>
          <a:prstGeom prst="rect">
            <a:avLst/>
          </a:prstGeom>
        </p:spPr>
      </p:pic>
      <p:pic>
        <p:nvPicPr>
          <p:cNvPr id="8" name="Graphic 7">
            <a:extLst>
              <a:ext uri="{FF2B5EF4-FFF2-40B4-BE49-F238E27FC236}">
                <a16:creationId xmlns:a16="http://schemas.microsoft.com/office/drawing/2014/main" id="{9EF834D7-9FE1-4EC2-D767-DA73CC15B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1496" y="843240"/>
            <a:ext cx="3680298" cy="2286000"/>
          </a:xfrm>
          <a:prstGeom prst="rect">
            <a:avLst/>
          </a:prstGeom>
        </p:spPr>
      </p:pic>
      <p:pic>
        <p:nvPicPr>
          <p:cNvPr id="10" name="Graphic 9">
            <a:extLst>
              <a:ext uri="{FF2B5EF4-FFF2-40B4-BE49-F238E27FC236}">
                <a16:creationId xmlns:a16="http://schemas.microsoft.com/office/drawing/2014/main" id="{303E2573-751E-F74A-0BE4-ED18F929F3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80524" y="3377009"/>
            <a:ext cx="3696511" cy="2286000"/>
          </a:xfrm>
          <a:prstGeom prst="rect">
            <a:avLst/>
          </a:prstGeom>
        </p:spPr>
      </p:pic>
    </p:spTree>
    <p:extLst>
      <p:ext uri="{BB962C8B-B14F-4D97-AF65-F5344CB8AC3E}">
        <p14:creationId xmlns:p14="http://schemas.microsoft.com/office/powerpoint/2010/main" val="191976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ANC 3 components</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384720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Improvements overall for access to quality ANC but, compared to near universal access to ANC 4+, suggests further improvements are possible</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Narrowing of equity gap observed for region and wealth quintiles; plateauing of progress for wealthiest group a cause for concern (suggests a possible ceiling)</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Same leveling off observed in urban areas whereas rural areas still displaying accelerating trends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596840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596840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at least once, had blood pressure measured and gave urine and blood samples as part of antenatal care</a:t>
            </a:r>
          </a:p>
        </p:txBody>
      </p:sp>
      <p:pic>
        <p:nvPicPr>
          <p:cNvPr id="4" name="Graphic 3">
            <a:extLst>
              <a:ext uri="{FF2B5EF4-FFF2-40B4-BE49-F238E27FC236}">
                <a16:creationId xmlns:a16="http://schemas.microsoft.com/office/drawing/2014/main" id="{8996260D-74C5-64D5-BA4D-3497C91A84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9436" y="1000254"/>
            <a:ext cx="4101830" cy="2286000"/>
          </a:xfrm>
          <a:prstGeom prst="rect">
            <a:avLst/>
          </a:prstGeom>
        </p:spPr>
      </p:pic>
      <p:pic>
        <p:nvPicPr>
          <p:cNvPr id="6" name="Graphic 5">
            <a:extLst>
              <a:ext uri="{FF2B5EF4-FFF2-40B4-BE49-F238E27FC236}">
                <a16:creationId xmlns:a16="http://schemas.microsoft.com/office/drawing/2014/main" id="{691F31BA-8FC2-2FB5-548C-2494167BC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7819" y="3586014"/>
            <a:ext cx="3831617" cy="2286000"/>
          </a:xfrm>
          <a:prstGeom prst="rect">
            <a:avLst/>
          </a:prstGeom>
        </p:spPr>
      </p:pic>
      <p:pic>
        <p:nvPicPr>
          <p:cNvPr id="8" name="Graphic 7">
            <a:extLst>
              <a:ext uri="{FF2B5EF4-FFF2-40B4-BE49-F238E27FC236}">
                <a16:creationId xmlns:a16="http://schemas.microsoft.com/office/drawing/2014/main" id="{0818CF5B-9268-02FF-BE6B-C3766F1010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7819" y="1000254"/>
            <a:ext cx="3680298" cy="2286000"/>
          </a:xfrm>
          <a:prstGeom prst="rect">
            <a:avLst/>
          </a:prstGeom>
        </p:spPr>
      </p:pic>
      <p:pic>
        <p:nvPicPr>
          <p:cNvPr id="11" name="Graphic 10">
            <a:extLst>
              <a:ext uri="{FF2B5EF4-FFF2-40B4-BE49-F238E27FC236}">
                <a16:creationId xmlns:a16="http://schemas.microsoft.com/office/drawing/2014/main" id="{52873AAF-379A-CCAA-F2D3-290FE36233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4914" y="3671415"/>
            <a:ext cx="3696511" cy="2286000"/>
          </a:xfrm>
          <a:prstGeom prst="rect">
            <a:avLst/>
          </a:prstGeom>
        </p:spPr>
      </p:pic>
    </p:spTree>
    <p:extLst>
      <p:ext uri="{BB962C8B-B14F-4D97-AF65-F5344CB8AC3E}">
        <p14:creationId xmlns:p14="http://schemas.microsoft.com/office/powerpoint/2010/main" val="214232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Iron Supplementation</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089189" cy="283154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equity gaps narrowed significantly for most subgroups across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Findings indicate that access to basic health services are widespread within Cambodia and not largely dependent on socioeconomic characteristics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15666"/>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15666"/>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 during the pregnancy of the most recent live birth consumed any iron-containing supplements</a:t>
            </a:r>
          </a:p>
        </p:txBody>
      </p:sp>
      <p:pic>
        <p:nvPicPr>
          <p:cNvPr id="5" name="Graphic 4">
            <a:extLst>
              <a:ext uri="{FF2B5EF4-FFF2-40B4-BE49-F238E27FC236}">
                <a16:creationId xmlns:a16="http://schemas.microsoft.com/office/drawing/2014/main" id="{4F16A03E-FABE-343E-9E94-1808EB4CD2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9763" y="1163509"/>
            <a:ext cx="4101830" cy="2286000"/>
          </a:xfrm>
          <a:prstGeom prst="rect">
            <a:avLst/>
          </a:prstGeom>
        </p:spPr>
      </p:pic>
      <p:pic>
        <p:nvPicPr>
          <p:cNvPr id="8" name="Graphic 7">
            <a:extLst>
              <a:ext uri="{FF2B5EF4-FFF2-40B4-BE49-F238E27FC236}">
                <a16:creationId xmlns:a16="http://schemas.microsoft.com/office/drawing/2014/main" id="{E348685E-A64D-2D64-467D-B0DC01FA8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72448" y="3704206"/>
            <a:ext cx="3831617" cy="2286000"/>
          </a:xfrm>
          <a:prstGeom prst="rect">
            <a:avLst/>
          </a:prstGeom>
        </p:spPr>
      </p:pic>
      <p:pic>
        <p:nvPicPr>
          <p:cNvPr id="11" name="Graphic 10">
            <a:extLst>
              <a:ext uri="{FF2B5EF4-FFF2-40B4-BE49-F238E27FC236}">
                <a16:creationId xmlns:a16="http://schemas.microsoft.com/office/drawing/2014/main" id="{DF7B4D75-7954-01FF-C83B-246EDC6DB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2448" y="1163509"/>
            <a:ext cx="3680298" cy="2286000"/>
          </a:xfrm>
          <a:prstGeom prst="rect">
            <a:avLst/>
          </a:prstGeom>
        </p:spPr>
      </p:pic>
      <p:pic>
        <p:nvPicPr>
          <p:cNvPr id="14" name="Graphic 13">
            <a:extLst>
              <a:ext uri="{FF2B5EF4-FFF2-40B4-BE49-F238E27FC236}">
                <a16:creationId xmlns:a16="http://schemas.microsoft.com/office/drawing/2014/main" id="{D9C07972-E6B2-3216-EF8A-0E9F562F51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9763" y="3700462"/>
            <a:ext cx="3696511" cy="2286000"/>
          </a:xfrm>
          <a:prstGeom prst="rect">
            <a:avLst/>
          </a:prstGeom>
        </p:spPr>
      </p:pic>
    </p:spTree>
    <p:extLst>
      <p:ext uri="{BB962C8B-B14F-4D97-AF65-F5344CB8AC3E}">
        <p14:creationId xmlns:p14="http://schemas.microsoft.com/office/powerpoint/2010/main" val="24295469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a:rPr>
              <a:t>Institutional </a:t>
            </a:r>
            <a:r>
              <a:rPr lang="en-US" sz="2800" dirty="0">
                <a:solidFill>
                  <a:srgbClr val="0C1D40"/>
                </a:solidFill>
                <a:latin typeface="Montserrat ExtraBold"/>
              </a:rPr>
              <a:t>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280795" y="1200413"/>
            <a:ext cx="3571102" cy="24006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Very strong, positive trend across all equity subgroups, significantly narrowing for urban/rural, region, mother’s education and wealth over the review period</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in Lao PDR, existing gaps by region and wealth suggest more room for improvement. Rate of change for Plateau region not as fast since 2010 as other regions.</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in a health facility.		</a:t>
            </a:r>
          </a:p>
        </p:txBody>
      </p:sp>
      <p:pic>
        <p:nvPicPr>
          <p:cNvPr id="4" name="Graphic 3">
            <a:extLst>
              <a:ext uri="{FF2B5EF4-FFF2-40B4-BE49-F238E27FC236}">
                <a16:creationId xmlns:a16="http://schemas.microsoft.com/office/drawing/2014/main" id="{4DEDEC23-A877-A0A4-2600-71CB0A2CA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705" y="1143000"/>
            <a:ext cx="4101830" cy="2286000"/>
          </a:xfrm>
          <a:prstGeom prst="rect">
            <a:avLst/>
          </a:prstGeom>
        </p:spPr>
      </p:pic>
      <p:pic>
        <p:nvPicPr>
          <p:cNvPr id="6" name="Graphic 5">
            <a:extLst>
              <a:ext uri="{FF2B5EF4-FFF2-40B4-BE49-F238E27FC236}">
                <a16:creationId xmlns:a16="http://schemas.microsoft.com/office/drawing/2014/main" id="{6F342E34-737C-98C4-3BC4-CF6199762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6241" y="3689176"/>
            <a:ext cx="3831617" cy="2286000"/>
          </a:xfrm>
          <a:prstGeom prst="rect">
            <a:avLst/>
          </a:prstGeom>
        </p:spPr>
      </p:pic>
      <p:pic>
        <p:nvPicPr>
          <p:cNvPr id="9" name="Graphic 8">
            <a:extLst>
              <a:ext uri="{FF2B5EF4-FFF2-40B4-BE49-F238E27FC236}">
                <a16:creationId xmlns:a16="http://schemas.microsoft.com/office/drawing/2014/main" id="{DB089BC6-3AEC-FFA9-A55C-984BCBE55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9152" y="1143000"/>
            <a:ext cx="3680298" cy="2286000"/>
          </a:xfrm>
          <a:prstGeom prst="rect">
            <a:avLst/>
          </a:prstGeom>
        </p:spPr>
      </p:pic>
      <p:pic>
        <p:nvPicPr>
          <p:cNvPr id="11" name="Graphic 10">
            <a:extLst>
              <a:ext uri="{FF2B5EF4-FFF2-40B4-BE49-F238E27FC236}">
                <a16:creationId xmlns:a16="http://schemas.microsoft.com/office/drawing/2014/main" id="{C79F3069-388E-5C45-1BB7-FDCBD821EC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6705" y="3689176"/>
            <a:ext cx="3696511" cy="2286000"/>
          </a:xfrm>
          <a:prstGeom prst="rect">
            <a:avLst/>
          </a:prstGeom>
        </p:spPr>
      </p:pic>
    </p:spTree>
    <p:extLst>
      <p:ext uri="{BB962C8B-B14F-4D97-AF65-F5344CB8AC3E}">
        <p14:creationId xmlns:p14="http://schemas.microsoft.com/office/powerpoint/2010/main" val="67282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dirty="0">
                <a:solidFill>
                  <a:srgbClr val="0C1D40"/>
                </a:solidFill>
                <a:latin typeface="Montserrat ExtraBold" panose="020B0604020202020204" pitchFamily="2" charset="0"/>
              </a:rPr>
              <a:t>Caesarean birth</a:t>
            </a:r>
            <a:endParaRPr lang="en-US" sz="2800" dirty="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19697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As of 2014, caesarean birth in Cambodia remains strictly for women of the highest socioeconomic backgrounds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Equity gaps widened significantly for urban/rural, mother’s education and wealth owing to the acceleration since 2010 </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whose most recent live birth was performed by caesarean section.		</a:t>
            </a:r>
          </a:p>
        </p:txBody>
      </p:sp>
      <p:pic>
        <p:nvPicPr>
          <p:cNvPr id="4" name="Graphic 3">
            <a:extLst>
              <a:ext uri="{FF2B5EF4-FFF2-40B4-BE49-F238E27FC236}">
                <a16:creationId xmlns:a16="http://schemas.microsoft.com/office/drawing/2014/main" id="{0619148C-DEB6-256B-0C43-E066EFEB9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7678" y="1284234"/>
            <a:ext cx="4064000" cy="2286000"/>
          </a:xfrm>
          <a:prstGeom prst="rect">
            <a:avLst/>
          </a:prstGeom>
        </p:spPr>
      </p:pic>
      <p:pic>
        <p:nvPicPr>
          <p:cNvPr id="6" name="Graphic 5">
            <a:extLst>
              <a:ext uri="{FF2B5EF4-FFF2-40B4-BE49-F238E27FC236}">
                <a16:creationId xmlns:a16="http://schemas.microsoft.com/office/drawing/2014/main" id="{C41DA2F9-2020-7AAA-34D4-4022F81F13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1232" y="3700462"/>
            <a:ext cx="3793787" cy="2286000"/>
          </a:xfrm>
          <a:prstGeom prst="rect">
            <a:avLst/>
          </a:prstGeom>
        </p:spPr>
      </p:pic>
      <p:pic>
        <p:nvPicPr>
          <p:cNvPr id="8" name="Graphic 7">
            <a:extLst>
              <a:ext uri="{FF2B5EF4-FFF2-40B4-BE49-F238E27FC236}">
                <a16:creationId xmlns:a16="http://schemas.microsoft.com/office/drawing/2014/main" id="{F0371DEE-206A-2E1E-B451-355CBC53AA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0048" y="1284234"/>
            <a:ext cx="3642468" cy="2286000"/>
          </a:xfrm>
          <a:prstGeom prst="rect">
            <a:avLst/>
          </a:prstGeom>
        </p:spPr>
      </p:pic>
      <p:pic>
        <p:nvPicPr>
          <p:cNvPr id="10" name="Graphic 9">
            <a:extLst>
              <a:ext uri="{FF2B5EF4-FFF2-40B4-BE49-F238E27FC236}">
                <a16:creationId xmlns:a16="http://schemas.microsoft.com/office/drawing/2014/main" id="{A2D84ED5-F31E-2C3F-DFBB-C9E5108437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7678" y="3700462"/>
            <a:ext cx="3658681" cy="2286000"/>
          </a:xfrm>
          <a:prstGeom prst="rect">
            <a:avLst/>
          </a:prstGeom>
        </p:spPr>
      </p:pic>
    </p:spTree>
    <p:extLst>
      <p:ext uri="{BB962C8B-B14F-4D97-AF65-F5344CB8AC3E}">
        <p14:creationId xmlns:p14="http://schemas.microsoft.com/office/powerpoint/2010/main" val="47253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Post-natal care (mother)</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3571102" cy="298543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In contrast to Lao PDR, near universal access to PNC for mothers in Cambodia, likely owing to near universal facility delivery</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Small (but significant) narrowing across mother’s education and wealth equity subgroups</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Gap for region did not materially narrow suggesting possible room for further improvement in Plateau region</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033565"/>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033565"/>
            <a:ext cx="10419995" cy="400110"/>
          </a:xfrm>
          <a:prstGeom prst="rect">
            <a:avLst/>
          </a:prstGeom>
          <a:noFill/>
        </p:spPr>
        <p:txBody>
          <a:bodyPr wrap="square" rtlCol="0">
            <a:spAutoFit/>
          </a:bodyPr>
          <a:lstStyle/>
          <a:p>
            <a:r>
              <a:rPr lang="en-US" sz="1000" dirty="0">
                <a:solidFill>
                  <a:srgbClr val="3075FF"/>
                </a:solidFill>
                <a:latin typeface="Lora" pitchFamily="2" charset="0"/>
              </a:rPr>
              <a:t>Definition: Percentage of women aged 15-49 years with a live birth in the last 2 years for whose most recent live birth received postpartum contact with a health provider within 2 days of delivery.		</a:t>
            </a:r>
          </a:p>
        </p:txBody>
      </p:sp>
      <p:pic>
        <p:nvPicPr>
          <p:cNvPr id="4" name="Graphic 3">
            <a:extLst>
              <a:ext uri="{FF2B5EF4-FFF2-40B4-BE49-F238E27FC236}">
                <a16:creationId xmlns:a16="http://schemas.microsoft.com/office/drawing/2014/main" id="{54DB8084-DC7C-7BD3-D170-4D76F3B562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8231" y="1311943"/>
            <a:ext cx="4101830" cy="2286000"/>
          </a:xfrm>
          <a:prstGeom prst="rect">
            <a:avLst/>
          </a:prstGeom>
        </p:spPr>
      </p:pic>
      <p:pic>
        <p:nvPicPr>
          <p:cNvPr id="6" name="Graphic 5">
            <a:extLst>
              <a:ext uri="{FF2B5EF4-FFF2-40B4-BE49-F238E27FC236}">
                <a16:creationId xmlns:a16="http://schemas.microsoft.com/office/drawing/2014/main" id="{53A0D73C-2B77-92B7-5FE5-521CBF3D11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2444" y="3708082"/>
            <a:ext cx="3831617" cy="2286000"/>
          </a:xfrm>
          <a:prstGeom prst="rect">
            <a:avLst/>
          </a:prstGeom>
        </p:spPr>
      </p:pic>
      <p:pic>
        <p:nvPicPr>
          <p:cNvPr id="9" name="Graphic 8">
            <a:extLst>
              <a:ext uri="{FF2B5EF4-FFF2-40B4-BE49-F238E27FC236}">
                <a16:creationId xmlns:a16="http://schemas.microsoft.com/office/drawing/2014/main" id="{4378156A-DFBC-5869-C0C7-6907F7729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444" y="1335495"/>
            <a:ext cx="3680298" cy="2286000"/>
          </a:xfrm>
          <a:prstGeom prst="rect">
            <a:avLst/>
          </a:prstGeom>
        </p:spPr>
      </p:pic>
      <p:pic>
        <p:nvPicPr>
          <p:cNvPr id="12" name="Graphic 11">
            <a:extLst>
              <a:ext uri="{FF2B5EF4-FFF2-40B4-BE49-F238E27FC236}">
                <a16:creationId xmlns:a16="http://schemas.microsoft.com/office/drawing/2014/main" id="{5C8F62B7-6A7F-4FF8-1C2A-B4D6E95025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8231" y="3684530"/>
            <a:ext cx="3696511" cy="2286000"/>
          </a:xfrm>
          <a:prstGeom prst="rect">
            <a:avLst/>
          </a:prstGeom>
        </p:spPr>
      </p:pic>
    </p:spTree>
    <p:extLst>
      <p:ext uri="{BB962C8B-B14F-4D97-AF65-F5344CB8AC3E}">
        <p14:creationId xmlns:p14="http://schemas.microsoft.com/office/powerpoint/2010/main" val="97740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1B5-DB9E-3476-BF05-A6AFFC25C1AA}"/>
              </a:ext>
            </a:extLst>
          </p:cNvPr>
          <p:cNvSpPr>
            <a:spLocks noGrp="1"/>
          </p:cNvSpPr>
          <p:nvPr>
            <p:ph type="title"/>
          </p:nvPr>
        </p:nvSpPr>
        <p:spPr>
          <a:xfrm>
            <a:off x="420130" y="365125"/>
            <a:ext cx="10933670" cy="956231"/>
          </a:xfrm>
        </p:spPr>
        <p:txBody>
          <a:bodyPr>
            <a:normAutofit/>
          </a:bodyPr>
          <a:lstStyle/>
          <a:p>
            <a:r>
              <a:rPr lang="en-US" sz="2800" b="1">
                <a:solidFill>
                  <a:srgbClr val="0C1D40"/>
                </a:solidFill>
                <a:latin typeface="Montserrat ExtraBold" panose="020B0604020202020204" pitchFamily="2" charset="0"/>
              </a:rPr>
              <a:t>Low birthweight</a:t>
            </a:r>
            <a:endParaRPr lang="en-US" sz="2800">
              <a:solidFill>
                <a:srgbClr val="0C1D40"/>
              </a:solidFill>
              <a:latin typeface="Montserrat ExtraBold" panose="020B0604020202020204" pitchFamily="2" charset="0"/>
            </a:endParaRPr>
          </a:p>
        </p:txBody>
      </p:sp>
      <p:sp>
        <p:nvSpPr>
          <p:cNvPr id="21" name="TextBox 20">
            <a:extLst>
              <a:ext uri="{FF2B5EF4-FFF2-40B4-BE49-F238E27FC236}">
                <a16:creationId xmlns:a16="http://schemas.microsoft.com/office/drawing/2014/main" id="{B71A009D-EC5C-BFC4-0B5C-C63A601179FF}"/>
              </a:ext>
            </a:extLst>
          </p:cNvPr>
          <p:cNvSpPr txBox="1"/>
          <p:nvPr/>
        </p:nvSpPr>
        <p:spPr>
          <a:xfrm>
            <a:off x="420130" y="1200413"/>
            <a:ext cx="2903838" cy="218521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Less than half of births weighed in 2005 and 2000 surveys making comparison difficult; a more meaningful trend will be available with 2021 data</a:t>
            </a:r>
          </a:p>
          <a:p>
            <a:pPr marL="285750" indent="-285750">
              <a:spcBef>
                <a:spcPts val="600"/>
              </a:spcBef>
              <a:spcAft>
                <a:spcPts val="600"/>
              </a:spcAft>
              <a:buFont typeface="Arial" panose="020B0604020202020204" pitchFamily="34" charset="0"/>
              <a:buChar char="•"/>
            </a:pPr>
            <a:r>
              <a:rPr lang="en-US" sz="1400" dirty="0">
                <a:solidFill>
                  <a:schemeClr val="bg1"/>
                </a:solidFill>
                <a:latin typeface="Montserrat Medium" panose="00000600000000000000" pitchFamily="2" charset="0"/>
              </a:rPr>
              <a:t>Virtually no improvement between 2010 and 2014</a:t>
            </a:r>
          </a:p>
        </p:txBody>
      </p:sp>
      <p:cxnSp>
        <p:nvCxnSpPr>
          <p:cNvPr id="32" name="Straight Connector 31">
            <a:extLst>
              <a:ext uri="{FF2B5EF4-FFF2-40B4-BE49-F238E27FC236}">
                <a16:creationId xmlns:a16="http://schemas.microsoft.com/office/drawing/2014/main" id="{B985EE6B-7D37-5B5D-EB45-F236AF901AE5}"/>
              </a:ext>
            </a:extLst>
          </p:cNvPr>
          <p:cNvCxnSpPr/>
          <p:nvPr/>
        </p:nvCxnSpPr>
        <p:spPr>
          <a:xfrm>
            <a:off x="924103" y="6116690"/>
            <a:ext cx="2213361" cy="0"/>
          </a:xfrm>
          <a:prstGeom prst="line">
            <a:avLst/>
          </a:prstGeom>
          <a:ln>
            <a:solidFill>
              <a:srgbClr val="2D2D2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0FF200-2552-E69F-829B-F0FAD55FFE47}"/>
              </a:ext>
            </a:extLst>
          </p:cNvPr>
          <p:cNvSpPr txBox="1"/>
          <p:nvPr/>
        </p:nvSpPr>
        <p:spPr>
          <a:xfrm>
            <a:off x="832053" y="6116690"/>
            <a:ext cx="10419995" cy="246221"/>
          </a:xfrm>
          <a:prstGeom prst="rect">
            <a:avLst/>
          </a:prstGeom>
          <a:noFill/>
        </p:spPr>
        <p:txBody>
          <a:bodyPr wrap="square" rtlCol="0">
            <a:spAutoFit/>
          </a:bodyPr>
          <a:lstStyle/>
          <a:p>
            <a:r>
              <a:rPr lang="en-US" sz="1000" dirty="0">
                <a:solidFill>
                  <a:srgbClr val="3075FF"/>
                </a:solidFill>
                <a:latin typeface="Lora" pitchFamily="2" charset="0"/>
              </a:rPr>
              <a:t>Definition: Percentage of most recent live births within the past two years that weigh less than 2500g		</a:t>
            </a:r>
          </a:p>
        </p:txBody>
      </p:sp>
      <p:pic>
        <p:nvPicPr>
          <p:cNvPr id="5" name="Graphic 4">
            <a:extLst>
              <a:ext uri="{FF2B5EF4-FFF2-40B4-BE49-F238E27FC236}">
                <a16:creationId xmlns:a16="http://schemas.microsoft.com/office/drawing/2014/main" id="{EA5F0F1D-3773-37ED-7039-6683DE8D6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860" y="1277613"/>
            <a:ext cx="4064000" cy="2286000"/>
          </a:xfrm>
          <a:prstGeom prst="rect">
            <a:avLst/>
          </a:prstGeom>
        </p:spPr>
      </p:pic>
      <p:pic>
        <p:nvPicPr>
          <p:cNvPr id="9" name="Graphic 8">
            <a:extLst>
              <a:ext uri="{FF2B5EF4-FFF2-40B4-BE49-F238E27FC236}">
                <a16:creationId xmlns:a16="http://schemas.microsoft.com/office/drawing/2014/main" id="{24DD5608-EBAD-D3E2-8CFA-335D9FD99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141" y="3700462"/>
            <a:ext cx="3793787" cy="2286000"/>
          </a:xfrm>
          <a:prstGeom prst="rect">
            <a:avLst/>
          </a:prstGeom>
        </p:spPr>
      </p:pic>
      <p:pic>
        <p:nvPicPr>
          <p:cNvPr id="12" name="Graphic 11">
            <a:extLst>
              <a:ext uri="{FF2B5EF4-FFF2-40B4-BE49-F238E27FC236}">
                <a16:creationId xmlns:a16="http://schemas.microsoft.com/office/drawing/2014/main" id="{7FF602B8-4E75-D20F-B4E6-E87E37401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8141" y="1277613"/>
            <a:ext cx="3642468" cy="2286000"/>
          </a:xfrm>
          <a:prstGeom prst="rect">
            <a:avLst/>
          </a:prstGeom>
        </p:spPr>
      </p:pic>
      <p:pic>
        <p:nvPicPr>
          <p:cNvPr id="14" name="Graphic 13">
            <a:extLst>
              <a:ext uri="{FF2B5EF4-FFF2-40B4-BE49-F238E27FC236}">
                <a16:creationId xmlns:a16="http://schemas.microsoft.com/office/drawing/2014/main" id="{75AB66E0-FC9B-C869-0741-204A9D1AD2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3860" y="3700462"/>
            <a:ext cx="3658681" cy="2286000"/>
          </a:xfrm>
          <a:prstGeom prst="rect">
            <a:avLst/>
          </a:prstGeom>
        </p:spPr>
      </p:pic>
    </p:spTree>
    <p:extLst>
      <p:ext uri="{BB962C8B-B14F-4D97-AF65-F5344CB8AC3E}">
        <p14:creationId xmlns:p14="http://schemas.microsoft.com/office/powerpoint/2010/main" val="1015328822"/>
      </p:ext>
    </p:extLst>
  </p:cSld>
  <p:clrMapOvr>
    <a:masterClrMapping/>
  </p:clrMapOvr>
</p:sld>
</file>

<file path=ppt/theme/theme1.xml><?xml version="1.0" encoding="utf-8"?>
<a:theme xmlns:a="http://schemas.openxmlformats.org/drawingml/2006/main" name="Office Theme">
  <a:themeElements>
    <a:clrScheme name="Custom 1">
      <a:dk1>
        <a:srgbClr val="2D2D2A"/>
      </a:dk1>
      <a:lt1>
        <a:srgbClr val="FFFFFF"/>
      </a:lt1>
      <a:dk2>
        <a:srgbClr val="0C1D40"/>
      </a:dk2>
      <a:lt2>
        <a:srgbClr val="F5F5F5"/>
      </a:lt2>
      <a:accent1>
        <a:srgbClr val="3075FF"/>
      </a:accent1>
      <a:accent2>
        <a:srgbClr val="ED7D31"/>
      </a:accent2>
      <a:accent3>
        <a:srgbClr val="A5A5A5"/>
      </a:accent3>
      <a:accent4>
        <a:srgbClr val="FFC000"/>
      </a:accent4>
      <a:accent5>
        <a:srgbClr val="5B9BD5"/>
      </a:accent5>
      <a:accent6>
        <a:srgbClr val="70AD47"/>
      </a:accent6>
      <a:hlink>
        <a:srgbClr val="3075FF"/>
      </a:hlink>
      <a:folHlink>
        <a:srgbClr val="FFC8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1658</Words>
  <Application>Microsoft Office PowerPoint</Application>
  <PresentationFormat>Widescreen</PresentationFormat>
  <Paragraphs>122</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Lora</vt:lpstr>
      <vt:lpstr>Montserrat</vt:lpstr>
      <vt:lpstr>Montserrat ExtraBold</vt:lpstr>
      <vt:lpstr>Montserrat Medium</vt:lpstr>
      <vt:lpstr>Montserrat SemiBold</vt:lpstr>
      <vt:lpstr>Office Theme</vt:lpstr>
      <vt:lpstr>Equity analysis of MIYCN data in Southeast Asia</vt:lpstr>
      <vt:lpstr>Overview</vt:lpstr>
      <vt:lpstr>ANC 4+ visits</vt:lpstr>
      <vt:lpstr>ANC 3 components</vt:lpstr>
      <vt:lpstr>Iron Supplementation</vt:lpstr>
      <vt:lpstr>Institutional birth</vt:lpstr>
      <vt:lpstr>Caesarean birth</vt:lpstr>
      <vt:lpstr>Post-natal care (mother)</vt:lpstr>
      <vt:lpstr>Low birthweight</vt:lpstr>
      <vt:lpstr>Early initiation of breastfeeding</vt:lpstr>
      <vt:lpstr>Exclusive Breastfeeding (0-5 mos)</vt:lpstr>
      <vt:lpstr>Continued breastfeeding (12-23 mos)</vt:lpstr>
      <vt:lpstr>Minimum Meal Frequency (6-23 mos)</vt:lpstr>
      <vt:lpstr>Minimum Dietary Diversity (6-23 mos)</vt:lpstr>
      <vt:lpstr>Minimum Acceptable Diet (6-23 mos)</vt:lpstr>
      <vt:lpstr>Stunting (0-59 mos)</vt:lpstr>
      <vt:lpstr>Wasting (0-59 mos)</vt:lpstr>
      <vt:lpstr>Overweight (0-59 mos)</vt:lpstr>
      <vt:lpstr>Reflections/Trends</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Equity analysis of MIYCN data in Southeast Asia</dc:title>
  <dc:creator>Aaron Wise</dc:creator>
  <cp:lastModifiedBy>Aaron Wise</cp:lastModifiedBy>
  <cp:revision>18</cp:revision>
  <dcterms:created xsi:type="dcterms:W3CDTF">2022-04-26T07:04:03Z</dcterms:created>
  <dcterms:modified xsi:type="dcterms:W3CDTF">2022-11-17T09:05:45Z</dcterms:modified>
</cp:coreProperties>
</file>